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slideLayouts/slideLayout1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 id="2147483708" r:id="rId2"/>
    <p:sldMasterId id="2147483710" r:id="rId3"/>
    <p:sldMasterId id="2147483713" r:id="rId4"/>
    <p:sldMasterId id="2147483715" r:id="rId5"/>
    <p:sldMasterId id="2147483717" r:id="rId6"/>
    <p:sldMasterId id="2147483719" r:id="rId7"/>
    <p:sldMasterId id="2147483721" r:id="rId8"/>
    <p:sldMasterId id="2147483723" r:id="rId9"/>
  </p:sldMasterIdLst>
  <p:notesMasterIdLst>
    <p:notesMasterId r:id="rId51"/>
  </p:notesMasterIdLst>
  <p:sldIdLst>
    <p:sldId id="627" r:id="rId10"/>
    <p:sldId id="901" r:id="rId11"/>
    <p:sldId id="1167" r:id="rId12"/>
    <p:sldId id="1107" r:id="rId13"/>
    <p:sldId id="1108" r:id="rId14"/>
    <p:sldId id="1138" r:id="rId15"/>
    <p:sldId id="1139" r:id="rId16"/>
    <p:sldId id="1140" r:id="rId17"/>
    <p:sldId id="1007" r:id="rId18"/>
    <p:sldId id="1057" r:id="rId19"/>
    <p:sldId id="1141" r:id="rId20"/>
    <p:sldId id="1142" r:id="rId21"/>
    <p:sldId id="1143" r:id="rId22"/>
    <p:sldId id="1144" r:id="rId23"/>
    <p:sldId id="1145" r:id="rId24"/>
    <p:sldId id="272" r:id="rId25"/>
    <p:sldId id="473" r:id="rId26"/>
    <p:sldId id="1161" r:id="rId27"/>
    <p:sldId id="1162" r:id="rId28"/>
    <p:sldId id="1163" r:id="rId29"/>
    <p:sldId id="1164" r:id="rId30"/>
    <p:sldId id="1165" r:id="rId31"/>
    <p:sldId id="1166" r:id="rId32"/>
    <p:sldId id="277" r:id="rId33"/>
    <p:sldId id="1118" r:id="rId34"/>
    <p:sldId id="1104" r:id="rId35"/>
    <p:sldId id="1119" r:id="rId36"/>
    <p:sldId id="279" r:id="rId37"/>
    <p:sldId id="1078" r:id="rId38"/>
    <p:sldId id="1079" r:id="rId39"/>
    <p:sldId id="1120" r:id="rId40"/>
    <p:sldId id="1121" r:id="rId41"/>
    <p:sldId id="897" r:id="rId42"/>
    <p:sldId id="1158" r:id="rId43"/>
    <p:sldId id="1159" r:id="rId44"/>
    <p:sldId id="1160" r:id="rId45"/>
    <p:sldId id="291" r:id="rId46"/>
    <p:sldId id="292" r:id="rId47"/>
    <p:sldId id="293" r:id="rId48"/>
    <p:sldId id="294" r:id="rId49"/>
    <p:sldId id="29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F968"/>
    <a:srgbClr val="30F06B"/>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08" autoAdjust="0"/>
    <p:restoredTop sz="50000" autoAdjust="0"/>
  </p:normalViewPr>
  <p:slideViewPr>
    <p:cSldViewPr>
      <p:cViewPr>
        <p:scale>
          <a:sx n="75" d="100"/>
          <a:sy n="75" d="100"/>
        </p:scale>
        <p:origin x="1936" y="640"/>
      </p:cViewPr>
      <p:guideLst>
        <p:guide orient="horz" pos="2160"/>
        <p:guide pos="2880"/>
      </p:guideLst>
    </p:cSldViewPr>
  </p:slideViewPr>
  <p:outlineViewPr>
    <p:cViewPr>
      <p:scale>
        <a:sx n="33" d="100"/>
        <a:sy n="33" d="100"/>
      </p:scale>
      <p:origin x="0" y="50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50" Type="http://schemas.openxmlformats.org/officeDocument/2006/relationships/slide" Target="slides/slide41.xml"/><Relationship Id="rId51" Type="http://schemas.openxmlformats.org/officeDocument/2006/relationships/notesMaster" Target="notesMasters/notesMaster1.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1.xml"/><Relationship Id="rId41" Type="http://schemas.openxmlformats.org/officeDocument/2006/relationships/slide" Target="slides/slide32.xml"/><Relationship Id="rId42" Type="http://schemas.openxmlformats.org/officeDocument/2006/relationships/slide" Target="slides/slide33.xml"/><Relationship Id="rId43" Type="http://schemas.openxmlformats.org/officeDocument/2006/relationships/slide" Target="slides/slide34.xml"/><Relationship Id="rId44" Type="http://schemas.openxmlformats.org/officeDocument/2006/relationships/slide" Target="slides/slide35.xml"/><Relationship Id="rId45" Type="http://schemas.openxmlformats.org/officeDocument/2006/relationships/slide" Target="slides/slide36.xml"/><Relationship Id="rId46" Type="http://schemas.openxmlformats.org/officeDocument/2006/relationships/slide" Target="slides/slide37.xml"/><Relationship Id="rId47" Type="http://schemas.openxmlformats.org/officeDocument/2006/relationships/slide" Target="slides/slide38.xml"/><Relationship Id="rId48" Type="http://schemas.openxmlformats.org/officeDocument/2006/relationships/slide" Target="slides/slide39.xml"/><Relationship Id="rId49" Type="http://schemas.openxmlformats.org/officeDocument/2006/relationships/slide" Target="slides/slide40.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9" Type="http://schemas.openxmlformats.org/officeDocument/2006/relationships/slideMaster" Target="slideMasters/slideMaster9.xml"/><Relationship Id="rId30" Type="http://schemas.openxmlformats.org/officeDocument/2006/relationships/slide" Target="slides/slide21.xml"/><Relationship Id="rId31" Type="http://schemas.openxmlformats.org/officeDocument/2006/relationships/slide" Target="slides/slide22.xml"/><Relationship Id="rId32" Type="http://schemas.openxmlformats.org/officeDocument/2006/relationships/slide" Target="slides/slide23.xml"/><Relationship Id="rId33" Type="http://schemas.openxmlformats.org/officeDocument/2006/relationships/slide" Target="slides/slide24.xml"/><Relationship Id="rId34" Type="http://schemas.openxmlformats.org/officeDocument/2006/relationships/slide" Target="slides/slide25.xml"/><Relationship Id="rId35" Type="http://schemas.openxmlformats.org/officeDocument/2006/relationships/slide" Target="slides/slide26.xml"/><Relationship Id="rId36" Type="http://schemas.openxmlformats.org/officeDocument/2006/relationships/slide" Target="slides/slide27.xml"/><Relationship Id="rId37" Type="http://schemas.openxmlformats.org/officeDocument/2006/relationships/slide" Target="slides/slide28.xml"/><Relationship Id="rId38" Type="http://schemas.openxmlformats.org/officeDocument/2006/relationships/slide" Target="slides/slide29.xml"/><Relationship Id="rId39" Type="http://schemas.openxmlformats.org/officeDocument/2006/relationships/slide" Target="slides/slide3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slide" Target="slides/slide16.xml"/><Relationship Id="rId26" Type="http://schemas.openxmlformats.org/officeDocument/2006/relationships/slide" Target="slides/slide17.xml"/><Relationship Id="rId27" Type="http://schemas.openxmlformats.org/officeDocument/2006/relationships/slide" Target="slides/slide18.xml"/><Relationship Id="rId28" Type="http://schemas.openxmlformats.org/officeDocument/2006/relationships/slide" Target="slides/slide19.xml"/><Relationship Id="rId29" Type="http://schemas.openxmlformats.org/officeDocument/2006/relationships/slide" Target="slides/slide20.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5C62A-8480-479A-AEAB-F410F695691A}" type="datetimeFigureOut">
              <a:rPr lang="en-US" smtClean="0"/>
              <a:pPr/>
              <a:t>12/4/16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C5549C-A5BC-480C-90E9-7A1200A6205A}" type="slidenum">
              <a:rPr lang="en-US" smtClean="0"/>
              <a:pPr/>
              <a:t>‹#›</a:t>
            </a:fld>
            <a:endParaRPr lang="en-US"/>
          </a:p>
        </p:txBody>
      </p:sp>
    </p:spTree>
    <p:extLst>
      <p:ext uri="{BB962C8B-B14F-4D97-AF65-F5344CB8AC3E}">
        <p14:creationId xmlns:p14="http://schemas.microsoft.com/office/powerpoint/2010/main" val="2987990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D2F04A-47BB-4096-B6FD-00E5534EE155}" type="slidenum">
              <a:rPr lang="en-US"/>
              <a:pPr/>
              <a:t>10</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D2F04A-47BB-4096-B6FD-00E5534EE155}" type="slidenum">
              <a:rPr lang="en-US"/>
              <a:pPr/>
              <a:t>11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D2F04A-47BB-4096-B6FD-00E5534EE155}" type="slidenum">
              <a:rPr lang="en-US"/>
              <a:pPr/>
              <a:t>12</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D2F04A-47BB-4096-B6FD-00E5534EE155}" type="slidenum">
              <a:rPr lang="en-US"/>
              <a:pPr/>
              <a:t>13</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D2F04A-47BB-4096-B6FD-00E5534EE155}" type="slidenum">
              <a:rPr lang="en-US"/>
              <a:pPr/>
              <a:t>14</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D2F04A-47BB-4096-B6FD-00E5534EE155}" type="slidenum">
              <a:rPr lang="en-US"/>
              <a:pPr/>
              <a:t>15</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C87ED8-7947-42D8-9274-E9A4C853A19B}" type="datetimeFigureOut">
              <a:rPr lang="en-US" smtClean="0"/>
              <a:pPr>
                <a:defRPr/>
              </a:pPr>
              <a:t>12/4/16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B3624F-108D-4AB3-BFB1-CDCB7660156D}"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1091B-6A47-49CF-B63D-A914EEFDF2C4}" type="datetimeFigureOut">
              <a:rPr lang="en-US" smtClean="0">
                <a:solidFill>
                  <a:prstClr val="black">
                    <a:tint val="75000"/>
                  </a:prstClr>
                </a:solidFill>
              </a:rPr>
              <a:pPr/>
              <a:t>12/4/16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E23339-5940-4EE1-AFDD-C3F64B8DBE71}"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1091B-6A47-49CF-B63D-A914EEFDF2C4}" type="datetimeFigureOut">
              <a:rPr lang="en-US" smtClean="0">
                <a:solidFill>
                  <a:prstClr val="black">
                    <a:tint val="75000"/>
                  </a:prstClr>
                </a:solidFill>
              </a:rPr>
              <a:pPr/>
              <a:t>12/4/16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E23339-5940-4EE1-AFDD-C3F64B8DBE71}"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1091B-6A47-49CF-B63D-A914EEFDF2C4}" type="datetimeFigureOut">
              <a:rPr lang="en-US" smtClean="0"/>
              <a:pPr/>
              <a:t>12/4/16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E23339-5940-4EE1-AFDD-C3F64B8DBE7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Arial Narrow"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ctr">
              <a:buFontTx/>
              <a:buNone/>
              <a:defRPr>
                <a:latin typeface="Arial Narrow" pitchFamily="34" charset="0"/>
              </a:defRPr>
            </a:lvl1pPr>
            <a:lvl2pPr>
              <a:buFontTx/>
              <a:buNone/>
              <a:defRPr/>
            </a:lvl2pPr>
            <a:lvl3pPr>
              <a:buFontTx/>
              <a:buNone/>
              <a:defRPr/>
            </a:lvl3pPr>
            <a:lvl4pPr>
              <a:buFontTx/>
              <a:buNone/>
              <a:defRPr/>
            </a:lvl4pPr>
            <a:lvl5pPr>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EC87ED8-7947-42D8-9274-E9A4C853A19B}" type="datetimeFigureOut">
              <a:rPr lang="en-US" smtClean="0"/>
              <a:pPr>
                <a:defRPr/>
              </a:pPr>
              <a:t>12/4/16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FB3624F-108D-4AB3-BFB1-CDCB7660156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Arial Narrow"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ctr">
              <a:buFontTx/>
              <a:buNone/>
              <a:defRPr>
                <a:latin typeface="Arial Narrow" pitchFamily="34" charset="0"/>
              </a:defRPr>
            </a:lvl1pPr>
            <a:lvl2pPr>
              <a:buFontTx/>
              <a:buNone/>
              <a:defRPr/>
            </a:lvl2pPr>
            <a:lvl3pPr>
              <a:buFontTx/>
              <a:buNone/>
              <a:defRPr/>
            </a:lvl3pPr>
            <a:lvl4pPr>
              <a:buFontTx/>
              <a:buNone/>
              <a:defRPr/>
            </a:lvl4pPr>
            <a:lvl5pPr>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EC87ED8-7947-42D8-9274-E9A4C853A19B}" type="datetimeFigureOut">
              <a:rPr lang="en-US" smtClean="0"/>
              <a:pPr>
                <a:defRPr/>
              </a:pPr>
              <a:t>12/4/16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FB3624F-108D-4AB3-BFB1-CDCB7660156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1091B-6A47-49CF-B63D-A914EEFDF2C4}" type="datetimeFigureOut">
              <a:rPr lang="en-US" smtClean="0">
                <a:solidFill>
                  <a:prstClr val="black">
                    <a:tint val="75000"/>
                  </a:prstClr>
                </a:solidFill>
              </a:rPr>
              <a:pPr/>
              <a:t>12/4/16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E23339-5940-4EE1-AFDD-C3F64B8DBE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6719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1091B-6A47-49CF-B63D-A914EEFDF2C4}" type="datetimeFigureOut">
              <a:rPr lang="en-US" smtClean="0">
                <a:solidFill>
                  <a:prstClr val="black">
                    <a:tint val="75000"/>
                  </a:prstClr>
                </a:solidFill>
              </a:rPr>
              <a:pPr/>
              <a:t>12/4/16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E23339-5940-4EE1-AFDD-C3F64B8DBE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6719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1091B-6A47-49CF-B63D-A914EEFDF2C4}" type="datetimeFigureOut">
              <a:rPr lang="en-US" smtClean="0">
                <a:solidFill>
                  <a:prstClr val="black">
                    <a:tint val="75000"/>
                  </a:prstClr>
                </a:solidFill>
              </a:rPr>
              <a:pPr/>
              <a:t>12/4/16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E23339-5940-4EE1-AFDD-C3F64B8DBE71}"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1091B-6A47-49CF-B63D-A914EEFDF2C4}" type="datetimeFigureOut">
              <a:rPr lang="en-US" smtClean="0">
                <a:solidFill>
                  <a:prstClr val="black">
                    <a:tint val="75000"/>
                  </a:prstClr>
                </a:solidFill>
              </a:rPr>
              <a:pPr/>
              <a:t>12/4/16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E23339-5940-4EE1-AFDD-C3F64B8DBE71}"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4.xml"/><Relationship Id="rId3" Type="http://schemas.openxmlformats.org/officeDocument/2006/relationships/image" Target="../media/image1.gif"/></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5.xml"/><Relationship Id="rId3" Type="http://schemas.openxmlformats.org/officeDocument/2006/relationships/image" Target="../media/image1.gif"/></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6.xml"/><Relationship Id="rId3" Type="http://schemas.openxmlformats.org/officeDocument/2006/relationships/image" Target="../media/image1.gif"/></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7.xml"/><Relationship Id="rId3" Type="http://schemas.openxmlformats.org/officeDocument/2006/relationships/image" Target="../media/image1.gif"/></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8.xml"/><Relationship Id="rId3" Type="http://schemas.openxmlformats.org/officeDocument/2006/relationships/image" Target="../media/image1.gif"/></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9.xml"/><Relationship Id="rId3"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CCD701BA-6A77-486E-9BB2-4ED683DC7B8F}" type="datetimeFigureOut">
              <a:rPr lang="en-US" smtClean="0"/>
              <a:pPr/>
              <a:t>12/4/16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FE92F3A8-F665-4452-A09F-D707B91C35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12" r:id="rId3"/>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701BA-6A77-486E-9BB2-4ED683DC7B8F}" type="datetimeFigureOut">
              <a:rPr lang="en-US" smtClean="0"/>
              <a:pPr/>
              <a:t>12/4/16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2F3A8-F665-4452-A09F-D707B91C35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Lst>
  <p:txStyles>
    <p:titleStyle>
      <a:lvl1pPr algn="ctr" defTabSz="914400" rtl="0" eaLnBrk="1" latinLnBrk="0" hangingPunct="1">
        <a:spcBef>
          <a:spcPct val="0"/>
        </a:spcBef>
        <a:buNone/>
        <a:defRPr sz="4400" kern="1200" baseline="0">
          <a:solidFill>
            <a:schemeClr val="tx1"/>
          </a:solidFill>
          <a:latin typeface="Arial Narrow" pitchFamily="34" charset="0"/>
          <a:ea typeface="+mj-ea"/>
          <a:cs typeface="+mj-cs"/>
        </a:defRPr>
      </a:lvl1pPr>
    </p:titleStyle>
    <p:bodyStyle>
      <a:lvl1pPr marL="342900" indent="-342900" algn="l" defTabSz="914400" rtl="0" eaLnBrk="1" latinLnBrk="0" hangingPunct="1">
        <a:spcBef>
          <a:spcPct val="20000"/>
        </a:spcBef>
        <a:buFontTx/>
        <a:buNone/>
        <a:defRPr sz="3600" kern="1200" baseline="0">
          <a:solidFill>
            <a:schemeClr val="tx1"/>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701BA-6A77-486E-9BB2-4ED683DC7B8F}" type="datetimeFigureOut">
              <a:rPr lang="en-US" smtClean="0"/>
              <a:pPr/>
              <a:t>12/4/16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2F3A8-F665-4452-A09F-D707B91C35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Lst>
  <p:txStyles>
    <p:titleStyle>
      <a:lvl1pPr algn="ctr" defTabSz="914400" rtl="0" eaLnBrk="1" latinLnBrk="0" hangingPunct="1">
        <a:spcBef>
          <a:spcPct val="0"/>
        </a:spcBef>
        <a:buNone/>
        <a:defRPr sz="4400" kern="1200" baseline="0">
          <a:solidFill>
            <a:schemeClr val="tx1"/>
          </a:solidFill>
          <a:latin typeface="Arial Narrow" pitchFamily="34" charset="0"/>
          <a:ea typeface="+mj-ea"/>
          <a:cs typeface="+mj-cs"/>
        </a:defRPr>
      </a:lvl1pPr>
    </p:titleStyle>
    <p:bodyStyle>
      <a:lvl1pPr marL="342900" indent="-342900" algn="l" defTabSz="914400" rtl="0" eaLnBrk="1" latinLnBrk="0" hangingPunct="1">
        <a:spcBef>
          <a:spcPct val="20000"/>
        </a:spcBef>
        <a:buFontTx/>
        <a:buNone/>
        <a:defRPr sz="3600" kern="1200" baseline="0">
          <a:solidFill>
            <a:schemeClr val="tx1"/>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1091B-6A47-49CF-B63D-A914EEFDF2C4}" type="datetimeFigureOut">
              <a:rPr lang="en-US" smtClean="0">
                <a:solidFill>
                  <a:prstClr val="black">
                    <a:tint val="75000"/>
                  </a:prstClr>
                </a:solidFill>
              </a:rPr>
              <a:pPr/>
              <a:t>12/4/16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23339-5940-4EE1-AFDD-C3F64B8DBE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2995782"/>
      </p:ext>
    </p:extLst>
  </p:cSld>
  <p:clrMap bg1="lt1" tx1="dk1" bg2="lt2" tx2="dk2" accent1="accent1" accent2="accent2" accent3="accent3" accent4="accent4" accent5="accent5" accent6="accent6" hlink="hlink" folHlink="folHlink"/>
  <p:sldLayoutIdLst>
    <p:sldLayoutId id="214748371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1091B-6A47-49CF-B63D-A914EEFDF2C4}" type="datetimeFigureOut">
              <a:rPr lang="en-US" smtClean="0">
                <a:solidFill>
                  <a:prstClr val="black">
                    <a:tint val="75000"/>
                  </a:prstClr>
                </a:solidFill>
              </a:rPr>
              <a:pPr/>
              <a:t>12/4/16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23339-5940-4EE1-AFDD-C3F64B8DBE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2995782"/>
      </p:ext>
    </p:extLst>
  </p:cSld>
  <p:clrMap bg1="lt1" tx1="dk1" bg2="lt2" tx2="dk2" accent1="accent1" accent2="accent2" accent3="accent3" accent4="accent4" accent5="accent5" accent6="accent6" hlink="hlink" folHlink="folHlink"/>
  <p:sldLayoutIdLst>
    <p:sldLayoutId id="214748371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1091B-6A47-49CF-B63D-A914EEFDF2C4}" type="datetimeFigureOut">
              <a:rPr lang="en-US" smtClean="0">
                <a:solidFill>
                  <a:prstClr val="black">
                    <a:tint val="75000"/>
                  </a:prstClr>
                </a:solidFill>
              </a:rPr>
              <a:pPr/>
              <a:t>12/4/16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23339-5940-4EE1-AFDD-C3F64B8DBE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299578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1091B-6A47-49CF-B63D-A914EEFDF2C4}" type="datetimeFigureOut">
              <a:rPr lang="en-US" smtClean="0">
                <a:solidFill>
                  <a:prstClr val="black">
                    <a:tint val="75000"/>
                  </a:prstClr>
                </a:solidFill>
              </a:rPr>
              <a:pPr/>
              <a:t>12/4/16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23339-5940-4EE1-AFDD-C3F64B8DBE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2995782"/>
      </p:ext>
    </p:extLst>
  </p:cSld>
  <p:clrMap bg1="lt1" tx1="dk1" bg2="lt2" tx2="dk2" accent1="accent1" accent2="accent2" accent3="accent3" accent4="accent4" accent5="accent5" accent6="accent6" hlink="hlink" folHlink="folHlink"/>
  <p:sldLayoutIdLst>
    <p:sldLayoutId id="2147483720"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1091B-6A47-49CF-B63D-A914EEFDF2C4}" type="datetimeFigureOut">
              <a:rPr lang="en-US" smtClean="0">
                <a:solidFill>
                  <a:prstClr val="black">
                    <a:tint val="75000"/>
                  </a:prstClr>
                </a:solidFill>
              </a:rPr>
              <a:pPr/>
              <a:t>12/4/16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23339-5940-4EE1-AFDD-C3F64B8DBE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299578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1091B-6A47-49CF-B63D-A914EEFDF2C4}" type="datetimeFigureOut">
              <a:rPr lang="en-US" smtClean="0">
                <a:solidFill>
                  <a:prstClr val="black">
                    <a:tint val="75000"/>
                  </a:prstClr>
                </a:solidFill>
              </a:rPr>
              <a:pPr/>
              <a:t>12/4/16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23339-5940-4EE1-AFDD-C3F64B8DBE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2995782"/>
      </p:ext>
    </p:extLst>
  </p:cSld>
  <p:clrMap bg1="lt1" tx1="dk1" bg2="lt2" tx2="dk2" accent1="accent1" accent2="accent2" accent3="accent3" accent4="accent4" accent5="accent5" accent6="accent6" hlink="hlink" folHlink="folHlink"/>
  <p:sldLayoutIdLst>
    <p:sldLayoutId id="214748372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0700" y="2438400"/>
            <a:ext cx="8153400" cy="2123658"/>
          </a:xfrm>
          <a:prstGeom prst="rect">
            <a:avLst/>
          </a:prstGeom>
        </p:spPr>
        <p:txBody>
          <a:bodyPr wrap="square">
            <a:spAutoFit/>
          </a:bodyPr>
          <a:lstStyle/>
          <a:p>
            <a:pPr algn="ctr"/>
            <a:r>
              <a:rPr lang="en-US" sz="6600" dirty="0" smtClean="0">
                <a:solidFill>
                  <a:srgbClr val="000000"/>
                </a:solidFill>
                <a:latin typeface="Arial Narrow" pitchFamily="34" charset="0"/>
                <a:ea typeface="SimSun"/>
              </a:rPr>
              <a:t>Quiet meditation</a:t>
            </a:r>
          </a:p>
          <a:p>
            <a:pPr algn="ctr"/>
            <a:r>
              <a:rPr lang="en-US" sz="6600" dirty="0">
                <a:solidFill>
                  <a:srgbClr val="000000"/>
                </a:solidFill>
                <a:latin typeface="Arial Narrow" pitchFamily="34" charset="0"/>
                <a:ea typeface="SimSun"/>
              </a:rPr>
              <a:t>P</a:t>
            </a:r>
            <a:r>
              <a:rPr lang="en-US" sz="6600" dirty="0" smtClean="0">
                <a:solidFill>
                  <a:srgbClr val="000000"/>
                </a:solidFill>
                <a:latin typeface="Arial Narrow" pitchFamily="34" charset="0"/>
                <a:ea typeface="SimSun"/>
              </a:rPr>
              <a:t>repare for worship</a:t>
            </a:r>
            <a:endParaRPr lang="en-US" sz="6600" dirty="0">
              <a:latin typeface="Arial Narrow" pitchFamily="34" charset="0"/>
            </a:endParaRPr>
          </a:p>
        </p:txBody>
      </p:sp>
      <p:sp>
        <p:nvSpPr>
          <p:cNvPr id="8" name="Rectangle 7"/>
          <p:cNvSpPr/>
          <p:nvPr/>
        </p:nvSpPr>
        <p:spPr>
          <a:xfrm>
            <a:off x="681905" y="838200"/>
            <a:ext cx="7830990" cy="1107996"/>
          </a:xfrm>
          <a:prstGeom prst="rect">
            <a:avLst/>
          </a:prstGeom>
        </p:spPr>
        <p:txBody>
          <a:bodyPr wrap="none">
            <a:spAutoFit/>
          </a:bodyPr>
          <a:lstStyle/>
          <a:p>
            <a:r>
              <a:rPr lang="zh-TW" altLang="en-US" sz="6600" b="1" dirty="0" smtClean="0">
                <a:latin typeface="SimSun" pitchFamily="2" charset="-122"/>
                <a:ea typeface="SimSun" pitchFamily="2" charset="-122"/>
              </a:rPr>
              <a:t>安靜</a:t>
            </a:r>
            <a:r>
              <a:rPr lang="zh-CN" altLang="en-US" sz="6600" b="1" dirty="0" smtClean="0">
                <a:latin typeface="SimSun" pitchFamily="2" charset="-122"/>
                <a:ea typeface="SimSun" pitchFamily="2" charset="-122"/>
              </a:rPr>
              <a:t>默</a:t>
            </a:r>
            <a:r>
              <a:rPr lang="zh-CN" altLang="en-US" sz="6600" b="1" dirty="0">
                <a:latin typeface="SimSun" pitchFamily="2" charset="-122"/>
                <a:ea typeface="SimSun" pitchFamily="2" charset="-122"/>
              </a:rPr>
              <a:t>禱，</a:t>
            </a:r>
            <a:r>
              <a:rPr lang="zh-TW" altLang="en-US" sz="6600" b="1" dirty="0" smtClean="0">
                <a:latin typeface="SimSun" pitchFamily="2" charset="-122"/>
                <a:ea typeface="SimSun" pitchFamily="2" charset="-122"/>
              </a:rPr>
              <a:t>預備崇拜</a:t>
            </a:r>
            <a:endParaRPr lang="en-US" sz="6600" b="1" dirty="0">
              <a:latin typeface="SimSun" pitchFamily="2" charset="-122"/>
              <a:ea typeface="SimSun" pitchFamily="2" charset="-122"/>
            </a:endParaRPr>
          </a:p>
        </p:txBody>
      </p:sp>
      <p:pic>
        <p:nvPicPr>
          <p:cNvPr id="6" name="Picture 5" descr="no drink.png"/>
          <p:cNvPicPr>
            <a:picLocks noChangeAspect="1"/>
          </p:cNvPicPr>
          <p:nvPr/>
        </p:nvPicPr>
        <p:blipFill>
          <a:blip r:embed="rId2" cstate="print"/>
          <a:stretch>
            <a:fillRect/>
          </a:stretch>
        </p:blipFill>
        <p:spPr>
          <a:xfrm>
            <a:off x="5486433" y="5181601"/>
            <a:ext cx="1295399" cy="1349656"/>
          </a:xfrm>
          <a:prstGeom prst="rect">
            <a:avLst/>
          </a:prstGeom>
        </p:spPr>
      </p:pic>
      <p:pic>
        <p:nvPicPr>
          <p:cNvPr id="9" name="Picture 8" descr="no cell.png"/>
          <p:cNvPicPr>
            <a:picLocks noChangeAspect="1"/>
          </p:cNvPicPr>
          <p:nvPr/>
        </p:nvPicPr>
        <p:blipFill>
          <a:blip r:embed="rId3" cstate="print"/>
          <a:stretch>
            <a:fillRect/>
          </a:stretch>
        </p:blipFill>
        <p:spPr>
          <a:xfrm>
            <a:off x="7162830" y="5181636"/>
            <a:ext cx="1219199" cy="1312983"/>
          </a:xfrm>
          <a:prstGeom prst="rect">
            <a:avLst/>
          </a:prstGeom>
        </p:spPr>
      </p:pic>
      <p:sp>
        <p:nvSpPr>
          <p:cNvPr id="7" name="Rectangle 6"/>
          <p:cNvSpPr/>
          <p:nvPr/>
        </p:nvSpPr>
        <p:spPr>
          <a:xfrm>
            <a:off x="519724" y="5867400"/>
            <a:ext cx="1566454" cy="461665"/>
          </a:xfrm>
          <a:prstGeom prst="rect">
            <a:avLst/>
          </a:prstGeom>
        </p:spPr>
        <p:txBody>
          <a:bodyPr wrap="none">
            <a:spAutoFit/>
          </a:bodyPr>
          <a:lstStyle/>
          <a:p>
            <a:pPr algn="ctr"/>
            <a:r>
              <a:rPr lang="en-US" sz="2400" b="1" dirty="0" smtClean="0">
                <a:solidFill>
                  <a:srgbClr val="000000"/>
                </a:solidFill>
                <a:latin typeface="Arial Narrow" panose="020B0606020202030204" pitchFamily="34" charset="0"/>
                <a:ea typeface="SimSun"/>
              </a:rPr>
              <a:t>Dec 4, 2016</a:t>
            </a:r>
            <a:endParaRPr lang="en-US" sz="2400" b="1" dirty="0" smtClean="0">
              <a:latin typeface="Arial Narrow" panose="020B0606020202030204" pitchFamily="34" charset="0"/>
            </a:endParaRPr>
          </a:p>
        </p:txBody>
      </p:sp>
    </p:spTree>
    <p:extLst>
      <p:ext uri="{BB962C8B-B14F-4D97-AF65-F5344CB8AC3E}">
        <p14:creationId xmlns:p14="http://schemas.microsoft.com/office/powerpoint/2010/main" val="3746784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228600" y="228600"/>
            <a:ext cx="8382000" cy="2743200"/>
          </a:xfrm>
        </p:spPr>
        <p:txBody>
          <a:bodyPr/>
          <a:lstStyle/>
          <a:p>
            <a:pPr algn="ctr">
              <a:buNone/>
            </a:pPr>
            <a:r>
              <a:rPr lang="zh-TW" altLang="en-US" sz="4000" dirty="0" smtClean="0"/>
              <a:t>我心所望別無根基，</a:t>
            </a:r>
            <a:endParaRPr lang="en-US" altLang="zh-TW" sz="4000" dirty="0" smtClean="0"/>
          </a:p>
          <a:p>
            <a:pPr algn="ctr">
              <a:buNone/>
            </a:pPr>
            <a:r>
              <a:rPr lang="zh-TW" altLang="en-US" sz="4000" dirty="0" smtClean="0"/>
              <a:t>惟有救主流血公義；</a:t>
            </a:r>
            <a:br>
              <a:rPr lang="zh-TW" altLang="en-US" sz="4000" dirty="0" smtClean="0"/>
            </a:br>
            <a:r>
              <a:rPr lang="zh-TW" altLang="en-US" sz="4000" dirty="0" smtClean="0"/>
              <a:t>除此以外虛空無憑，</a:t>
            </a:r>
            <a:endParaRPr lang="en-US" altLang="zh-TW" sz="4000" dirty="0" smtClean="0"/>
          </a:p>
          <a:p>
            <a:pPr algn="ctr">
              <a:buNone/>
            </a:pPr>
            <a:r>
              <a:rPr lang="zh-TW" altLang="en-US" sz="4000" dirty="0" smtClean="0"/>
              <a:t>我獨靠主耶穌聖名。</a:t>
            </a:r>
            <a:endParaRPr lang="zh-TW" altLang="en-US" sz="4000" dirty="0"/>
          </a:p>
        </p:txBody>
      </p:sp>
      <p:sp>
        <p:nvSpPr>
          <p:cNvPr id="5" name="Rectangle 4"/>
          <p:cNvSpPr/>
          <p:nvPr/>
        </p:nvSpPr>
        <p:spPr>
          <a:xfrm>
            <a:off x="457200" y="3505200"/>
            <a:ext cx="8458200" cy="2554545"/>
          </a:xfrm>
          <a:prstGeom prst="rect">
            <a:avLst/>
          </a:prstGeom>
        </p:spPr>
        <p:txBody>
          <a:bodyPr wrap="square">
            <a:spAutoFit/>
          </a:bodyPr>
          <a:lstStyle/>
          <a:p>
            <a:pPr algn="ctr"/>
            <a:r>
              <a:rPr lang="en-US" sz="4000" dirty="0" smtClean="0">
                <a:latin typeface="Arial Narrow" pitchFamily="34" charset="0"/>
              </a:rPr>
              <a:t>My hope is built on nothing less</a:t>
            </a:r>
            <a:br>
              <a:rPr lang="en-US" sz="4000" dirty="0" smtClean="0">
                <a:latin typeface="Arial Narrow" pitchFamily="34" charset="0"/>
              </a:rPr>
            </a:br>
            <a:r>
              <a:rPr lang="en-US" sz="4000" dirty="0" smtClean="0">
                <a:latin typeface="Arial Narrow" pitchFamily="34" charset="0"/>
              </a:rPr>
              <a:t>Than Jesus' blood and righteousness</a:t>
            </a:r>
            <a:br>
              <a:rPr lang="en-US" sz="4000" dirty="0" smtClean="0">
                <a:latin typeface="Arial Narrow" pitchFamily="34" charset="0"/>
              </a:rPr>
            </a:br>
            <a:r>
              <a:rPr lang="en-US" sz="4000" dirty="0" smtClean="0">
                <a:latin typeface="Arial Narrow" pitchFamily="34" charset="0"/>
              </a:rPr>
              <a:t>I dare not trust the sweetest frame</a:t>
            </a:r>
            <a:br>
              <a:rPr lang="en-US" sz="4000" dirty="0" smtClean="0">
                <a:latin typeface="Arial Narrow" pitchFamily="34" charset="0"/>
              </a:rPr>
            </a:br>
            <a:r>
              <a:rPr lang="en-US" sz="4000" dirty="0" smtClean="0">
                <a:latin typeface="Arial Narrow" pitchFamily="34" charset="0"/>
              </a:rPr>
              <a:t>But wholly lean on Jesus' name</a:t>
            </a:r>
            <a:endParaRPr lang="en-US" sz="4000" dirty="0">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914400"/>
            <a:ext cx="8458200" cy="2209800"/>
          </a:xfrm>
        </p:spPr>
        <p:txBody>
          <a:bodyPr/>
          <a:lstStyle/>
          <a:p>
            <a:pPr algn="ctr">
              <a:spcBef>
                <a:spcPts val="0"/>
              </a:spcBef>
              <a:buNone/>
            </a:pPr>
            <a:r>
              <a:rPr lang="zh-TW" altLang="en-US" sz="4000" dirty="0" smtClean="0"/>
              <a:t>立在基督磐石堅固</a:t>
            </a:r>
            <a:endParaRPr lang="en-US" altLang="zh-TW" sz="4000" dirty="0" smtClean="0"/>
          </a:p>
          <a:p>
            <a:pPr algn="ctr">
              <a:spcBef>
                <a:spcPts val="0"/>
              </a:spcBef>
              <a:buNone/>
            </a:pPr>
            <a:r>
              <a:rPr lang="zh-TW" altLang="en-US" sz="4000" dirty="0" smtClean="0"/>
              <a:t>其餘根基全是沙土</a:t>
            </a:r>
            <a:br>
              <a:rPr lang="zh-TW" altLang="en-US" sz="4000" dirty="0" smtClean="0"/>
            </a:br>
            <a:r>
              <a:rPr lang="zh-TW" altLang="en-US" sz="4000" dirty="0" smtClean="0"/>
              <a:t>其餘根基全是沙土</a:t>
            </a:r>
            <a:endParaRPr lang="zh-TW" altLang="en-US" sz="4000" dirty="0"/>
          </a:p>
        </p:txBody>
      </p:sp>
      <p:sp>
        <p:nvSpPr>
          <p:cNvPr id="5" name="Rectangle 4"/>
          <p:cNvSpPr/>
          <p:nvPr/>
        </p:nvSpPr>
        <p:spPr>
          <a:xfrm>
            <a:off x="457200" y="3505200"/>
            <a:ext cx="8458200" cy="1938992"/>
          </a:xfrm>
          <a:prstGeom prst="rect">
            <a:avLst/>
          </a:prstGeom>
        </p:spPr>
        <p:txBody>
          <a:bodyPr wrap="square">
            <a:spAutoFit/>
          </a:bodyPr>
          <a:lstStyle/>
          <a:p>
            <a:pPr algn="ctr"/>
            <a:r>
              <a:rPr lang="en-US" sz="4000" dirty="0" smtClean="0">
                <a:latin typeface="Arial Narrow" pitchFamily="34" charset="0"/>
              </a:rPr>
              <a:t>On Christ the solid Rock I stand</a:t>
            </a:r>
            <a:br>
              <a:rPr lang="en-US" sz="4000" dirty="0" smtClean="0">
                <a:latin typeface="Arial Narrow" pitchFamily="34" charset="0"/>
              </a:rPr>
            </a:br>
            <a:r>
              <a:rPr lang="en-US" sz="4000" dirty="0" smtClean="0">
                <a:latin typeface="Arial Narrow" pitchFamily="34" charset="0"/>
              </a:rPr>
              <a:t>All other ground is sinking sand</a:t>
            </a:r>
            <a:br>
              <a:rPr lang="en-US" sz="4000" dirty="0" smtClean="0">
                <a:latin typeface="Arial Narrow" pitchFamily="34" charset="0"/>
              </a:rPr>
            </a:br>
            <a:r>
              <a:rPr lang="en-US" sz="4000" dirty="0" smtClean="0">
                <a:latin typeface="Arial Narrow" pitchFamily="34" charset="0"/>
              </a:rPr>
              <a:t>All other ground is sinking sand</a:t>
            </a:r>
            <a:endParaRPr lang="en-US" sz="4000" dirty="0">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533400" y="3810000"/>
            <a:ext cx="8382000" cy="2743200"/>
          </a:xfrm>
        </p:spPr>
        <p:txBody>
          <a:bodyPr/>
          <a:lstStyle/>
          <a:p>
            <a:pPr algn="ctr">
              <a:buNone/>
            </a:pPr>
            <a:r>
              <a:rPr lang="zh-TW" altLang="en-US" sz="4000" dirty="0" smtClean="0"/>
              <a:t>有時黑雲遮沒我面，</a:t>
            </a:r>
            <a:endParaRPr lang="en-US" altLang="zh-TW" sz="4000" dirty="0" smtClean="0"/>
          </a:p>
          <a:p>
            <a:pPr algn="ctr">
              <a:buNone/>
            </a:pPr>
            <a:r>
              <a:rPr lang="zh-TW" altLang="en-US" sz="4000" dirty="0" smtClean="0"/>
              <a:t>耶穌恩典永無改變；</a:t>
            </a:r>
            <a:br>
              <a:rPr lang="zh-TW" altLang="en-US" sz="4000" dirty="0" smtClean="0"/>
            </a:br>
            <a:r>
              <a:rPr lang="zh-TW" altLang="en-US" sz="4000" dirty="0" smtClean="0"/>
              <a:t>大風巨浪我亦不怕，</a:t>
            </a:r>
            <a:endParaRPr lang="en-US" altLang="zh-TW" sz="4000" dirty="0" smtClean="0"/>
          </a:p>
          <a:p>
            <a:pPr algn="ctr">
              <a:buNone/>
            </a:pPr>
            <a:r>
              <a:rPr lang="zh-TW" altLang="en-US" sz="4000" dirty="0" smtClean="0"/>
              <a:t>因望如錨海底拋牢。</a:t>
            </a:r>
            <a:endParaRPr lang="zh-TW" altLang="en-US" sz="4000" dirty="0"/>
          </a:p>
        </p:txBody>
      </p:sp>
      <p:sp>
        <p:nvSpPr>
          <p:cNvPr id="5" name="Rectangle 4"/>
          <p:cNvSpPr/>
          <p:nvPr/>
        </p:nvSpPr>
        <p:spPr>
          <a:xfrm>
            <a:off x="228600" y="609600"/>
            <a:ext cx="8458200" cy="2554545"/>
          </a:xfrm>
          <a:prstGeom prst="rect">
            <a:avLst/>
          </a:prstGeom>
        </p:spPr>
        <p:txBody>
          <a:bodyPr wrap="square">
            <a:spAutoFit/>
          </a:bodyPr>
          <a:lstStyle/>
          <a:p>
            <a:pPr algn="ctr"/>
            <a:r>
              <a:rPr lang="en-US" sz="4000" dirty="0" smtClean="0">
                <a:latin typeface="Arial Narrow" pitchFamily="34" charset="0"/>
              </a:rPr>
              <a:t>When darkness veils His lovely face</a:t>
            </a:r>
            <a:br>
              <a:rPr lang="en-US" sz="4000" dirty="0" smtClean="0">
                <a:latin typeface="Arial Narrow" pitchFamily="34" charset="0"/>
              </a:rPr>
            </a:br>
            <a:r>
              <a:rPr lang="en-US" sz="4000" dirty="0" smtClean="0">
                <a:latin typeface="Arial Narrow" pitchFamily="34" charset="0"/>
              </a:rPr>
              <a:t>I rest on His unchanging grace</a:t>
            </a:r>
            <a:br>
              <a:rPr lang="en-US" sz="4000" dirty="0" smtClean="0">
                <a:latin typeface="Arial Narrow" pitchFamily="34" charset="0"/>
              </a:rPr>
            </a:br>
            <a:r>
              <a:rPr lang="en-US" sz="4000" dirty="0" smtClean="0">
                <a:latin typeface="Arial Narrow" pitchFamily="34" charset="0"/>
              </a:rPr>
              <a:t>In every high and stormy gale</a:t>
            </a:r>
            <a:br>
              <a:rPr lang="en-US" sz="4000" dirty="0" smtClean="0">
                <a:latin typeface="Arial Narrow" pitchFamily="34" charset="0"/>
              </a:rPr>
            </a:br>
            <a:r>
              <a:rPr lang="en-US" sz="4000" dirty="0" smtClean="0">
                <a:latin typeface="Arial Narrow" pitchFamily="34" charset="0"/>
              </a:rPr>
              <a:t>My anchor holds within the veil </a:t>
            </a:r>
            <a:endParaRPr lang="en-US" sz="4000" dirty="0">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066800"/>
            <a:ext cx="8458200" cy="1938992"/>
          </a:xfrm>
          <a:prstGeom prst="rect">
            <a:avLst/>
          </a:prstGeom>
        </p:spPr>
        <p:txBody>
          <a:bodyPr wrap="square">
            <a:spAutoFit/>
          </a:bodyPr>
          <a:lstStyle/>
          <a:p>
            <a:pPr algn="ctr"/>
            <a:r>
              <a:rPr lang="en-US" sz="4000" dirty="0" smtClean="0">
                <a:latin typeface="Arial Narrow" pitchFamily="34" charset="0"/>
              </a:rPr>
              <a:t>On Christ the solid Rock I stand</a:t>
            </a:r>
            <a:br>
              <a:rPr lang="en-US" sz="4000" dirty="0" smtClean="0">
                <a:latin typeface="Arial Narrow" pitchFamily="34" charset="0"/>
              </a:rPr>
            </a:br>
            <a:r>
              <a:rPr lang="en-US" sz="4000" dirty="0" smtClean="0">
                <a:latin typeface="Arial Narrow" pitchFamily="34" charset="0"/>
              </a:rPr>
              <a:t>All other ground is sinking sand</a:t>
            </a:r>
            <a:br>
              <a:rPr lang="en-US" sz="4000" dirty="0" smtClean="0">
                <a:latin typeface="Arial Narrow" pitchFamily="34" charset="0"/>
              </a:rPr>
            </a:br>
            <a:r>
              <a:rPr lang="en-US" sz="4000" dirty="0" smtClean="0">
                <a:latin typeface="Arial Narrow" pitchFamily="34" charset="0"/>
              </a:rPr>
              <a:t>All other ground is sinking sand</a:t>
            </a:r>
            <a:endParaRPr lang="en-US" sz="4000" dirty="0">
              <a:latin typeface="Arial Narrow" pitchFamily="34" charset="0"/>
            </a:endParaRPr>
          </a:p>
        </p:txBody>
      </p:sp>
      <p:sp>
        <p:nvSpPr>
          <p:cNvPr id="4" name="Rectangle 3"/>
          <p:cNvSpPr txBox="1">
            <a:spLocks noChangeArrowheads="1"/>
          </p:cNvSpPr>
          <p:nvPr/>
        </p:nvSpPr>
        <p:spPr bwMode="auto">
          <a:xfrm>
            <a:off x="304800" y="3733800"/>
            <a:ext cx="8458200" cy="220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pitchFamily="34" charset="0"/>
              <a:buNone/>
              <a:tabLst/>
              <a:defRPr/>
            </a:pPr>
            <a:r>
              <a:rPr kumimoji="0" lang="zh-TW" altLang="en-US" sz="4000" b="0" i="0" u="none" strike="noStrike" kern="1200" cap="none" spc="0" normalizeH="0" baseline="0" noProof="0" dirty="0" smtClean="0">
                <a:ln>
                  <a:noFill/>
                </a:ln>
                <a:solidFill>
                  <a:schemeClr val="tx1"/>
                </a:solidFill>
                <a:effectLst/>
                <a:uLnTx/>
                <a:uFillTx/>
                <a:latin typeface="+mn-lt"/>
                <a:ea typeface="+mn-ea"/>
                <a:cs typeface="+mn-cs"/>
              </a:rPr>
              <a:t>立在基督磐石堅固</a:t>
            </a:r>
            <a:endParaRPr kumimoji="0" lang="en-US" altLang="zh-TW" sz="4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 typeface="Arial" pitchFamily="34" charset="0"/>
              <a:buNone/>
              <a:tabLst/>
              <a:defRPr/>
            </a:pPr>
            <a:r>
              <a:rPr kumimoji="0" lang="zh-TW" altLang="en-US" sz="4000" b="0" i="0" u="none" strike="noStrike" kern="1200" cap="none" spc="0" normalizeH="0" baseline="0" noProof="0" dirty="0" smtClean="0">
                <a:ln>
                  <a:noFill/>
                </a:ln>
                <a:solidFill>
                  <a:schemeClr val="tx1"/>
                </a:solidFill>
                <a:effectLst/>
                <a:uLnTx/>
                <a:uFillTx/>
                <a:latin typeface="+mn-lt"/>
                <a:ea typeface="+mn-ea"/>
                <a:cs typeface="+mn-cs"/>
              </a:rPr>
              <a:t>其餘根基全是沙土</a:t>
            </a:r>
            <a:endParaRPr kumimoji="0" lang="en-US" altLang="zh-TW" sz="4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 typeface="Arial" pitchFamily="34" charset="0"/>
              <a:buNone/>
              <a:tabLst/>
              <a:defRPr/>
            </a:pPr>
            <a:r>
              <a:rPr kumimoji="0" lang="zh-TW" altLang="en-US" sz="4000" b="0" i="0" u="none" strike="noStrike" kern="1200" cap="none" spc="0" normalizeH="0" baseline="0" noProof="0" dirty="0" smtClean="0">
                <a:ln>
                  <a:noFill/>
                </a:ln>
                <a:solidFill>
                  <a:schemeClr val="tx1"/>
                </a:solidFill>
                <a:effectLst/>
                <a:uLnTx/>
                <a:uFillTx/>
                <a:latin typeface="+mn-lt"/>
                <a:ea typeface="+mn-ea"/>
                <a:cs typeface="+mn-cs"/>
              </a:rPr>
              <a:t>其餘根基全是沙土</a:t>
            </a:r>
            <a:endParaRPr kumimoji="0" lang="zh-TW" altLang="en-US"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533400"/>
            <a:ext cx="8382000" cy="2743200"/>
          </a:xfrm>
        </p:spPr>
        <p:txBody>
          <a:bodyPr/>
          <a:lstStyle/>
          <a:p>
            <a:pPr algn="ctr">
              <a:spcBef>
                <a:spcPts val="0"/>
              </a:spcBef>
              <a:buNone/>
            </a:pPr>
            <a:r>
              <a:rPr lang="zh-TW" altLang="en-US" sz="4000" dirty="0" smtClean="0"/>
              <a:t>主曾流血立此新約，</a:t>
            </a:r>
            <a:endParaRPr lang="en-US" altLang="zh-TW" sz="4000" dirty="0" smtClean="0"/>
          </a:p>
          <a:p>
            <a:pPr algn="ctr">
              <a:spcBef>
                <a:spcPts val="0"/>
              </a:spcBef>
              <a:buNone/>
            </a:pPr>
            <a:r>
              <a:rPr lang="zh-TW" altLang="en-US" sz="4000" dirty="0" smtClean="0"/>
              <a:t>應許救我扶助軟弱；</a:t>
            </a:r>
            <a:br>
              <a:rPr lang="zh-TW" altLang="en-US" sz="4000" dirty="0" smtClean="0"/>
            </a:br>
            <a:r>
              <a:rPr lang="zh-TW" altLang="en-US" sz="4000" dirty="0" smtClean="0"/>
              <a:t>良朋蜜友雖都遠離，</a:t>
            </a:r>
            <a:endParaRPr lang="en-US" altLang="zh-TW" sz="4000" dirty="0" smtClean="0"/>
          </a:p>
          <a:p>
            <a:pPr algn="ctr">
              <a:spcBef>
                <a:spcPts val="0"/>
              </a:spcBef>
              <a:buNone/>
            </a:pPr>
            <a:r>
              <a:rPr lang="zh-TW" altLang="en-US" sz="4000" dirty="0" smtClean="0"/>
              <a:t>我靠救主安慰到底。</a:t>
            </a:r>
            <a:endParaRPr lang="zh-TW" altLang="en-US" sz="4000" dirty="0"/>
          </a:p>
        </p:txBody>
      </p:sp>
      <p:sp>
        <p:nvSpPr>
          <p:cNvPr id="5" name="Rectangle 4"/>
          <p:cNvSpPr/>
          <p:nvPr/>
        </p:nvSpPr>
        <p:spPr>
          <a:xfrm>
            <a:off x="457200" y="3505200"/>
            <a:ext cx="8458200" cy="2554545"/>
          </a:xfrm>
          <a:prstGeom prst="rect">
            <a:avLst/>
          </a:prstGeom>
        </p:spPr>
        <p:txBody>
          <a:bodyPr wrap="square">
            <a:spAutoFit/>
          </a:bodyPr>
          <a:lstStyle/>
          <a:p>
            <a:pPr algn="ctr"/>
            <a:r>
              <a:rPr lang="en-US" sz="4000" dirty="0" smtClean="0">
                <a:latin typeface="Arial Narrow" pitchFamily="34" charset="0"/>
              </a:rPr>
              <a:t>His oath His covenant His blood</a:t>
            </a:r>
            <a:br>
              <a:rPr lang="en-US" sz="4000" dirty="0" smtClean="0">
                <a:latin typeface="Arial Narrow" pitchFamily="34" charset="0"/>
              </a:rPr>
            </a:br>
            <a:r>
              <a:rPr lang="en-US" sz="4000" dirty="0" smtClean="0">
                <a:latin typeface="Arial Narrow" pitchFamily="34" charset="0"/>
              </a:rPr>
              <a:t>Support me in the whelming flood</a:t>
            </a:r>
            <a:br>
              <a:rPr lang="en-US" sz="4000" dirty="0" smtClean="0">
                <a:latin typeface="Arial Narrow" pitchFamily="34" charset="0"/>
              </a:rPr>
            </a:br>
            <a:r>
              <a:rPr lang="en-US" sz="4000" dirty="0" smtClean="0">
                <a:latin typeface="Arial Narrow" pitchFamily="34" charset="0"/>
              </a:rPr>
              <a:t>When all around my soul gives way</a:t>
            </a:r>
            <a:br>
              <a:rPr lang="en-US" sz="4000" dirty="0" smtClean="0">
                <a:latin typeface="Arial Narrow" pitchFamily="34" charset="0"/>
              </a:rPr>
            </a:br>
            <a:r>
              <a:rPr lang="en-US" sz="4000" dirty="0" smtClean="0">
                <a:latin typeface="Arial Narrow" pitchFamily="34" charset="0"/>
              </a:rPr>
              <a:t>He then is all my hope and stay</a:t>
            </a:r>
            <a:endParaRPr lang="en-US" sz="4000" dirty="0">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3505200"/>
            <a:ext cx="8458200" cy="1938992"/>
          </a:xfrm>
          <a:prstGeom prst="rect">
            <a:avLst/>
          </a:prstGeom>
        </p:spPr>
        <p:txBody>
          <a:bodyPr wrap="square">
            <a:spAutoFit/>
          </a:bodyPr>
          <a:lstStyle/>
          <a:p>
            <a:pPr algn="ctr"/>
            <a:r>
              <a:rPr lang="en-US" sz="4000" dirty="0" smtClean="0">
                <a:latin typeface="Arial Narrow" pitchFamily="34" charset="0"/>
              </a:rPr>
              <a:t>On Christ the solid Rock I stand</a:t>
            </a:r>
            <a:br>
              <a:rPr lang="en-US" sz="4000" dirty="0" smtClean="0">
                <a:latin typeface="Arial Narrow" pitchFamily="34" charset="0"/>
              </a:rPr>
            </a:br>
            <a:r>
              <a:rPr lang="en-US" sz="4000" dirty="0" smtClean="0">
                <a:latin typeface="Arial Narrow" pitchFamily="34" charset="0"/>
              </a:rPr>
              <a:t>All other ground is sinking sand</a:t>
            </a:r>
            <a:br>
              <a:rPr lang="en-US" sz="4000" dirty="0" smtClean="0">
                <a:latin typeface="Arial Narrow" pitchFamily="34" charset="0"/>
              </a:rPr>
            </a:br>
            <a:r>
              <a:rPr lang="en-US" sz="4000" dirty="0" smtClean="0">
                <a:latin typeface="Arial Narrow" pitchFamily="34" charset="0"/>
              </a:rPr>
              <a:t>All other ground is sinking sand</a:t>
            </a:r>
            <a:endParaRPr lang="en-US" sz="4000" dirty="0">
              <a:latin typeface="Arial Narrow" pitchFamily="34" charset="0"/>
            </a:endParaRPr>
          </a:p>
        </p:txBody>
      </p:sp>
      <p:sp>
        <p:nvSpPr>
          <p:cNvPr id="4" name="Rectangle 3"/>
          <p:cNvSpPr txBox="1">
            <a:spLocks noChangeArrowheads="1"/>
          </p:cNvSpPr>
          <p:nvPr/>
        </p:nvSpPr>
        <p:spPr bwMode="auto">
          <a:xfrm>
            <a:off x="228600" y="990600"/>
            <a:ext cx="8458200" cy="220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pitchFamily="34" charset="0"/>
              <a:buNone/>
              <a:tabLst/>
              <a:defRPr/>
            </a:pPr>
            <a:r>
              <a:rPr kumimoji="0" lang="zh-TW" altLang="en-US" sz="4000" b="0" i="0" u="none" strike="noStrike" kern="1200" cap="none" spc="0" normalizeH="0" baseline="0" noProof="0" dirty="0" smtClean="0">
                <a:ln>
                  <a:noFill/>
                </a:ln>
                <a:solidFill>
                  <a:schemeClr val="tx1"/>
                </a:solidFill>
                <a:effectLst/>
                <a:uLnTx/>
                <a:uFillTx/>
                <a:latin typeface="+mn-lt"/>
                <a:ea typeface="+mn-ea"/>
                <a:cs typeface="+mn-cs"/>
              </a:rPr>
              <a:t>立在基督磐石堅固</a:t>
            </a:r>
            <a:endParaRPr kumimoji="0" lang="en-US" altLang="zh-TW" sz="4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 typeface="Arial" pitchFamily="34" charset="0"/>
              <a:buNone/>
              <a:tabLst/>
              <a:defRPr/>
            </a:pPr>
            <a:r>
              <a:rPr kumimoji="0" lang="zh-TW" altLang="en-US" sz="4000" b="0" i="0" u="none" strike="noStrike" kern="1200" cap="none" spc="0" normalizeH="0" baseline="0" noProof="0" dirty="0" smtClean="0">
                <a:ln>
                  <a:noFill/>
                </a:ln>
                <a:solidFill>
                  <a:schemeClr val="tx1"/>
                </a:solidFill>
                <a:effectLst/>
                <a:uLnTx/>
                <a:uFillTx/>
                <a:latin typeface="+mn-lt"/>
                <a:ea typeface="+mn-ea"/>
                <a:cs typeface="+mn-cs"/>
              </a:rPr>
              <a:t>其餘根基全是沙土</a:t>
            </a:r>
            <a:endParaRPr kumimoji="0" lang="en-US" altLang="zh-TW" sz="4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 typeface="Arial" pitchFamily="34" charset="0"/>
              <a:buNone/>
              <a:tabLst/>
              <a:defRPr/>
            </a:pPr>
            <a:r>
              <a:rPr kumimoji="0" lang="zh-TW" altLang="en-US" sz="4000" b="0" i="0" u="none" strike="noStrike" kern="1200" cap="none" spc="0" normalizeH="0" baseline="0" noProof="0" dirty="0" smtClean="0">
                <a:ln>
                  <a:noFill/>
                </a:ln>
                <a:solidFill>
                  <a:schemeClr val="tx1"/>
                </a:solidFill>
                <a:effectLst/>
                <a:uLnTx/>
                <a:uFillTx/>
                <a:latin typeface="+mn-lt"/>
                <a:ea typeface="+mn-ea"/>
                <a:cs typeface="+mn-cs"/>
              </a:rPr>
              <a:t>其餘根基全是沙土</a:t>
            </a:r>
            <a:endParaRPr kumimoji="0" lang="zh-TW" altLang="en-US"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066800"/>
            <a:ext cx="6248400" cy="1754326"/>
          </a:xfrm>
          <a:prstGeom prst="rect">
            <a:avLst/>
          </a:prstGeom>
          <a:noFill/>
        </p:spPr>
        <p:txBody>
          <a:bodyPr wrap="square" rtlCol="0">
            <a:spAutoFit/>
          </a:bodyPr>
          <a:lstStyle/>
          <a:p>
            <a:pPr algn="ctr"/>
            <a:r>
              <a:rPr lang="en-US" sz="5400" b="1" dirty="0">
                <a:solidFill>
                  <a:srgbClr val="000000"/>
                </a:solidFill>
                <a:latin typeface="SimSun"/>
                <a:ea typeface="SimSun"/>
              </a:rPr>
              <a:t>牧 </a:t>
            </a:r>
            <a:r>
              <a:rPr lang="en-US" sz="5400" b="1" dirty="0" smtClean="0">
                <a:solidFill>
                  <a:srgbClr val="000000"/>
                </a:solidFill>
                <a:latin typeface="SimSun"/>
                <a:ea typeface="SimSun"/>
              </a:rPr>
              <a:t>禱</a:t>
            </a:r>
          </a:p>
          <a:p>
            <a:pPr algn="ctr"/>
            <a:r>
              <a:rPr lang="en-US" sz="5400" dirty="0" smtClean="0">
                <a:solidFill>
                  <a:srgbClr val="000000"/>
                </a:solidFill>
                <a:latin typeface="Arial Narrow"/>
                <a:ea typeface="SimSun"/>
              </a:rPr>
              <a:t>Pastoral </a:t>
            </a:r>
            <a:r>
              <a:rPr lang="en-US" sz="5400" dirty="0">
                <a:solidFill>
                  <a:srgbClr val="000000"/>
                </a:solidFill>
                <a:latin typeface="Arial Narrow"/>
                <a:ea typeface="SimSun"/>
              </a:rPr>
              <a:t>Prayer</a:t>
            </a:r>
            <a:endParaRPr lang="en-US" sz="5400" dirty="0"/>
          </a:p>
        </p:txBody>
      </p:sp>
      <p:sp>
        <p:nvSpPr>
          <p:cNvPr id="3" name="TextBox 2"/>
          <p:cNvSpPr txBox="1"/>
          <p:nvPr/>
        </p:nvSpPr>
        <p:spPr>
          <a:xfrm>
            <a:off x="2057400" y="3886212"/>
            <a:ext cx="5257800" cy="2031325"/>
          </a:xfrm>
          <a:prstGeom prst="rect">
            <a:avLst/>
          </a:prstGeom>
          <a:noFill/>
        </p:spPr>
        <p:txBody>
          <a:bodyPr wrap="square" rtlCol="0">
            <a:spAutoFit/>
          </a:bodyPr>
          <a:lstStyle/>
          <a:p>
            <a:pPr algn="ctr"/>
            <a:r>
              <a:rPr lang="zh-CN" altLang="en-US" sz="5400" b="1" dirty="0">
                <a:solidFill>
                  <a:srgbClr val="000000"/>
                </a:solidFill>
                <a:latin typeface="SimSun" pitchFamily="2" charset="-122"/>
                <a:ea typeface="SimSun" pitchFamily="2" charset="-122"/>
              </a:rPr>
              <a:t>周修强牧師</a:t>
            </a:r>
            <a:endParaRPr lang="zh-CN" altLang="en-US" sz="5400" dirty="0">
              <a:latin typeface="SimSun" pitchFamily="2" charset="-122"/>
              <a:ea typeface="SimSun" pitchFamily="2" charset="-122"/>
            </a:endParaRPr>
          </a:p>
          <a:p>
            <a:pPr algn="ctr"/>
            <a:r>
              <a:rPr lang="en-US" sz="5400" b="1" dirty="0">
                <a:solidFill>
                  <a:srgbClr val="000000"/>
                </a:solidFill>
                <a:latin typeface="Arial Narrow" panose="020B0606020202030204" pitchFamily="34" charset="0"/>
                <a:ea typeface="KaiTi"/>
              </a:rPr>
              <a:t>Pastor Raymond </a:t>
            </a:r>
            <a:endParaRPr lang="en-US" sz="5400" dirty="0">
              <a:latin typeface="Arial Narrow" panose="020B0606020202030204" pitchFamily="34" charset="0"/>
            </a:endParaRPr>
          </a:p>
          <a:p>
            <a:endParaRPr lang="en-US" dirty="0"/>
          </a:p>
        </p:txBody>
      </p:sp>
    </p:spTree>
    <p:extLst>
      <p:ext uri="{BB962C8B-B14F-4D97-AF65-F5344CB8AC3E}">
        <p14:creationId xmlns:p14="http://schemas.microsoft.com/office/powerpoint/2010/main" val="2475763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28600" y="152400"/>
            <a:ext cx="8915400" cy="1905000"/>
          </a:xfrm>
        </p:spPr>
        <p:txBody>
          <a:bodyPr>
            <a:normAutofit/>
          </a:bodyPr>
          <a:lstStyle/>
          <a:p>
            <a:pPr lvl="0"/>
            <a:r>
              <a:rPr lang="zh-CN" altLang="en-US" sz="4800" b="1" dirty="0" smtClean="0">
                <a:latin typeface="SimSun" pitchFamily="2" charset="-122"/>
                <a:ea typeface="SimSun" pitchFamily="2" charset="-122"/>
              </a:rPr>
              <a:t>献</a:t>
            </a:r>
            <a:r>
              <a:rPr lang="en-US" sz="4800" b="1" dirty="0" smtClean="0">
                <a:latin typeface="SimSun" pitchFamily="2" charset="-122"/>
                <a:ea typeface="SimSun" pitchFamily="2" charset="-122"/>
              </a:rPr>
              <a:t> </a:t>
            </a:r>
            <a:r>
              <a:rPr lang="zh-CN" altLang="en-US" sz="4800" b="1" dirty="0" smtClean="0">
                <a:latin typeface="SimSun" pitchFamily="2" charset="-122"/>
                <a:ea typeface="SimSun" pitchFamily="2" charset="-122"/>
              </a:rPr>
              <a:t>詩</a:t>
            </a:r>
            <a:r>
              <a:rPr lang="en-US" sz="5400" dirty="0" smtClean="0"/>
              <a:t/>
            </a:r>
            <a:br>
              <a:rPr lang="en-US" sz="5400" dirty="0" smtClean="0"/>
            </a:br>
            <a:r>
              <a:rPr lang="en-US" sz="4800" dirty="0" smtClean="0">
                <a:latin typeface="Arial Narrow" pitchFamily="34" charset="0"/>
              </a:rPr>
              <a:t>Anthem</a:t>
            </a:r>
            <a:endParaRPr lang="en-US" sz="4800" dirty="0">
              <a:solidFill>
                <a:srgbClr val="C00000"/>
              </a:solidFill>
            </a:endParaRPr>
          </a:p>
        </p:txBody>
      </p:sp>
      <p:sp>
        <p:nvSpPr>
          <p:cNvPr id="3" name="Rectangle 2"/>
          <p:cNvSpPr/>
          <p:nvPr/>
        </p:nvSpPr>
        <p:spPr>
          <a:xfrm>
            <a:off x="2438400" y="5029199"/>
            <a:ext cx="4419600" cy="1569660"/>
          </a:xfrm>
          <a:prstGeom prst="rect">
            <a:avLst/>
          </a:prstGeom>
        </p:spPr>
        <p:txBody>
          <a:bodyPr wrap="square">
            <a:spAutoFit/>
          </a:bodyPr>
          <a:lstStyle/>
          <a:p>
            <a:pPr algn="ctr"/>
            <a:r>
              <a:rPr lang="zh-CN" altLang="en-US" sz="4800" b="1" dirty="0" smtClean="0"/>
              <a:t>詩 班</a:t>
            </a:r>
            <a:endParaRPr lang="en-US" sz="4800" b="1" dirty="0" smtClean="0"/>
          </a:p>
          <a:p>
            <a:pPr algn="ctr"/>
            <a:r>
              <a:rPr lang="en-US" sz="4800" b="1" dirty="0" smtClean="0">
                <a:latin typeface="Arial Narrow" pitchFamily="34" charset="0"/>
              </a:rPr>
              <a:t>Choir</a:t>
            </a:r>
            <a:endParaRPr lang="en-US" sz="5400" b="1" dirty="0">
              <a:latin typeface="Arial Narrow" pitchFamily="34" charset="0"/>
            </a:endParaRPr>
          </a:p>
        </p:txBody>
      </p:sp>
      <p:sp>
        <p:nvSpPr>
          <p:cNvPr id="4" name="TextBox 3"/>
          <p:cNvSpPr txBox="1"/>
          <p:nvPr/>
        </p:nvSpPr>
        <p:spPr>
          <a:xfrm>
            <a:off x="457200" y="2438416"/>
            <a:ext cx="8305800" cy="1446550"/>
          </a:xfrm>
          <a:prstGeom prst="rect">
            <a:avLst/>
          </a:prstGeom>
          <a:noFill/>
        </p:spPr>
        <p:txBody>
          <a:bodyPr wrap="square" rtlCol="0">
            <a:spAutoFit/>
          </a:bodyPr>
          <a:lstStyle/>
          <a:p>
            <a:pPr algn="ctr"/>
            <a:r>
              <a:rPr lang="zh-TW" altLang="en-US" sz="4800" dirty="0" smtClean="0">
                <a:solidFill>
                  <a:srgbClr val="C00000"/>
                </a:solidFill>
              </a:rPr>
              <a:t>这一生最美的祝福</a:t>
            </a:r>
            <a:endParaRPr lang="en-US" altLang="zh-TW" sz="4800" dirty="0" smtClean="0">
              <a:solidFill>
                <a:srgbClr val="C00000"/>
              </a:solidFill>
            </a:endParaRPr>
          </a:p>
          <a:p>
            <a:pPr algn="ctr"/>
            <a:r>
              <a:rPr lang="en-US" altLang="zh-TW" sz="4000" dirty="0" smtClean="0">
                <a:solidFill>
                  <a:srgbClr val="C00000"/>
                </a:solidFill>
                <a:latin typeface="Arial" charset="0"/>
                <a:cs typeface="Arial" charset="0"/>
              </a:rPr>
              <a:t>The Gift of Knowing You</a:t>
            </a:r>
            <a:endParaRPr lang="zh-TW" altLang="en-US" sz="4000" dirty="0">
              <a:solidFill>
                <a:srgbClr val="C00000"/>
              </a:solidFill>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838200" y="990600"/>
            <a:ext cx="7883525"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TW" altLang="en-US" sz="3600" dirty="0">
                <a:solidFill>
                  <a:srgbClr val="FFFF00"/>
                </a:solidFill>
                <a:latin typeface="SimHei" panose="02010609060101010101" pitchFamily="49" charset="-122"/>
                <a:ea typeface="SimHei" panose="02010609060101010101" pitchFamily="49" charset="-122"/>
              </a:rPr>
              <a:t>在无数的黑夜里，</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altLang="zh-TW" sz="3200" dirty="0">
                <a:solidFill>
                  <a:srgbClr val="FFFF00"/>
                </a:solidFill>
                <a:latin typeface="Arial Narrow" panose="020B0606020202030204" pitchFamily="34" charset="0"/>
                <a:cs typeface="Arial" charset="0"/>
              </a:rPr>
              <a:t>When I see the stars at night</a:t>
            </a:r>
          </a:p>
          <a:p>
            <a:pPr algn="ctr"/>
            <a:r>
              <a:rPr lang="zh-TW" altLang="en-US" sz="3600" dirty="0">
                <a:solidFill>
                  <a:srgbClr val="FFFF00"/>
                </a:solidFill>
                <a:latin typeface="SimHei" panose="02010609060101010101" pitchFamily="49" charset="-122"/>
                <a:ea typeface="SimHei" panose="02010609060101010101" pitchFamily="49" charset="-122"/>
              </a:rPr>
              <a:t>我用星星画出你</a:t>
            </a:r>
            <a:r>
              <a:rPr lang="en-US" altLang="zh-TW" sz="3600" dirty="0">
                <a:solidFill>
                  <a:srgbClr val="FFFF00"/>
                </a:solidFill>
                <a:latin typeface="SimHei" panose="02010609060101010101" pitchFamily="49" charset="-122"/>
                <a:ea typeface="SimHei" panose="02010609060101010101" pitchFamily="49" charset="-122"/>
              </a:rPr>
              <a:t> </a:t>
            </a:r>
            <a:endParaRPr lang="en-US" altLang="zh-TW" sz="3600" dirty="0" smtClean="0">
              <a:solidFill>
                <a:srgbClr val="FFFF00"/>
              </a:solidFill>
              <a:latin typeface="SimHei" panose="02010609060101010101" pitchFamily="49" charset="-122"/>
              <a:ea typeface="SimHei" panose="02010609060101010101" pitchFamily="49" charset="-122"/>
            </a:endParaRPr>
          </a:p>
          <a:p>
            <a:pPr algn="ctr"/>
            <a:r>
              <a:rPr lang="en-US" altLang="zh-TW" sz="3200" dirty="0" smtClean="0">
                <a:solidFill>
                  <a:srgbClr val="FFFF00"/>
                </a:solidFill>
                <a:latin typeface="Arial Narrow" panose="020B0606020202030204" pitchFamily="34" charset="0"/>
                <a:cs typeface="Arial" charset="0"/>
              </a:rPr>
              <a:t>How </a:t>
            </a:r>
            <a:r>
              <a:rPr lang="en-US" altLang="zh-TW" sz="3200" dirty="0">
                <a:solidFill>
                  <a:srgbClr val="FFFF00"/>
                </a:solidFill>
                <a:latin typeface="Arial Narrow" panose="020B0606020202030204" pitchFamily="34" charset="0"/>
                <a:cs typeface="Arial" charset="0"/>
              </a:rPr>
              <a:t>my heart is drawn to you</a:t>
            </a:r>
          </a:p>
          <a:p>
            <a:pPr algn="ctr"/>
            <a:r>
              <a:rPr lang="zh-TW" altLang="en-US" sz="3600" dirty="0">
                <a:solidFill>
                  <a:srgbClr val="FFFF00"/>
                </a:solidFill>
                <a:latin typeface="SimHei" panose="02010609060101010101" pitchFamily="49" charset="-122"/>
                <a:ea typeface="SimHei" panose="02010609060101010101" pitchFamily="49" charset="-122"/>
              </a:rPr>
              <a:t>你的恩典如晨星</a:t>
            </a:r>
            <a:r>
              <a:rPr lang="zh-TW" altLang="en-US" sz="3200" dirty="0">
                <a:solidFill>
                  <a:srgbClr val="FFFF00"/>
                </a:solidFill>
              </a:rPr>
              <a:t>，</a:t>
            </a:r>
            <a:endParaRPr lang="en-US" altLang="zh-TW" sz="3200" dirty="0">
              <a:solidFill>
                <a:srgbClr val="FFFF00"/>
              </a:solidFill>
            </a:endParaRPr>
          </a:p>
          <a:p>
            <a:pPr algn="ctr"/>
            <a:r>
              <a:rPr lang="en-US" altLang="zh-TW" sz="3200" dirty="0">
                <a:solidFill>
                  <a:srgbClr val="FFFF00"/>
                </a:solidFill>
                <a:latin typeface="Arial Narrow" panose="020B0606020202030204" pitchFamily="34" charset="0"/>
                <a:cs typeface="Arial" charset="0"/>
              </a:rPr>
              <a:t>And their light shines your grace on me</a:t>
            </a:r>
          </a:p>
          <a:p>
            <a:pPr algn="ctr"/>
            <a:r>
              <a:rPr lang="zh-TW" altLang="en-US" sz="3600" b="1" dirty="0">
                <a:solidFill>
                  <a:srgbClr val="FFFF00"/>
                </a:solidFill>
                <a:latin typeface="SimHei" panose="02010609060101010101" pitchFamily="49" charset="-122"/>
                <a:ea typeface="SimHei" panose="02010609060101010101" pitchFamily="49" charset="-122"/>
              </a:rPr>
              <a:t>让我真实的见到你</a:t>
            </a:r>
            <a:r>
              <a:rPr lang="en-US" altLang="zh-TW" sz="3600" dirty="0">
                <a:solidFill>
                  <a:srgbClr val="FFFF00"/>
                </a:solidFill>
                <a:latin typeface="SimHei" panose="02010609060101010101" pitchFamily="49" charset="-122"/>
                <a:ea typeface="SimHei" panose="02010609060101010101" pitchFamily="49" charset="-122"/>
              </a:rPr>
              <a:t> </a:t>
            </a:r>
            <a:endParaRPr lang="en-US" altLang="zh-TW" sz="3600" dirty="0" smtClean="0">
              <a:solidFill>
                <a:srgbClr val="FFFF00"/>
              </a:solidFill>
              <a:latin typeface="SimHei" panose="02010609060101010101" pitchFamily="49" charset="-122"/>
              <a:ea typeface="SimHei" panose="02010609060101010101" pitchFamily="49" charset="-122"/>
            </a:endParaRPr>
          </a:p>
          <a:p>
            <a:pPr algn="ctr"/>
            <a:r>
              <a:rPr lang="en-US" altLang="zh-TW" sz="3200" dirty="0" smtClean="0">
                <a:solidFill>
                  <a:srgbClr val="FFFF00"/>
                </a:solidFill>
                <a:latin typeface="Arial Narrow" panose="020B0606020202030204" pitchFamily="34" charset="0"/>
                <a:cs typeface="Arial" charset="0"/>
              </a:rPr>
              <a:t>I </a:t>
            </a:r>
            <a:r>
              <a:rPr lang="en-US" altLang="zh-TW" sz="3200" dirty="0">
                <a:solidFill>
                  <a:srgbClr val="FFFF00"/>
                </a:solidFill>
                <a:latin typeface="Arial Narrow" panose="020B0606020202030204" pitchFamily="34" charset="0"/>
                <a:cs typeface="Arial" charset="0"/>
              </a:rPr>
              <a:t>long to be with you</a:t>
            </a:r>
            <a:endParaRPr lang="en-US" sz="3200" dirty="0">
              <a:solidFill>
                <a:srgbClr val="FFFF00"/>
              </a:solidFill>
              <a:latin typeface="Arial Narrow" panose="020B0606020202030204" pitchFamily="34" charset="0"/>
              <a:cs typeface="Arial" charset="0"/>
            </a:endParaRPr>
          </a:p>
        </p:txBody>
      </p:sp>
    </p:spTree>
    <p:extLst>
      <p:ext uri="{BB962C8B-B14F-4D97-AF65-F5344CB8AC3E}">
        <p14:creationId xmlns:p14="http://schemas.microsoft.com/office/powerpoint/2010/main" val="21244179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838200" y="990600"/>
            <a:ext cx="7883525"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TW" altLang="en-US" sz="3600" dirty="0" smtClean="0">
                <a:solidFill>
                  <a:srgbClr val="FFFF00"/>
                </a:solidFill>
                <a:latin typeface="SimHei" panose="02010609060101010101" pitchFamily="49" charset="-122"/>
                <a:ea typeface="SimHei" panose="02010609060101010101" pitchFamily="49" charset="-122"/>
              </a:rPr>
              <a:t>在我的歌声里，</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altLang="zh-TW" sz="3200" dirty="0" smtClean="0">
                <a:solidFill>
                  <a:srgbClr val="FFFF00"/>
                </a:solidFill>
              </a:rPr>
              <a:t>I lift up my voice</a:t>
            </a:r>
          </a:p>
          <a:p>
            <a:pPr algn="ctr"/>
            <a:r>
              <a:rPr lang="zh-TW" altLang="en-US" sz="3200" dirty="0" smtClean="0">
                <a:solidFill>
                  <a:srgbClr val="FFFF00"/>
                </a:solidFill>
                <a:latin typeface="SimHei" panose="02010609060101010101" pitchFamily="49" charset="-122"/>
                <a:ea typeface="SimHei" panose="02010609060101010101" pitchFamily="49" charset="-122"/>
              </a:rPr>
              <a:t>我用音符赞美你</a:t>
            </a:r>
            <a:endParaRPr lang="en-US" altLang="zh-TW" sz="3200" dirty="0" smtClean="0">
              <a:solidFill>
                <a:srgbClr val="FFFF00"/>
              </a:solidFill>
              <a:latin typeface="SimHei" panose="02010609060101010101" pitchFamily="49" charset="-122"/>
              <a:ea typeface="SimHei" panose="02010609060101010101" pitchFamily="49" charset="-122"/>
            </a:endParaRPr>
          </a:p>
          <a:p>
            <a:pPr algn="ctr"/>
            <a:r>
              <a:rPr lang="en-US" altLang="zh-TW" sz="3600" dirty="0" smtClean="0">
                <a:solidFill>
                  <a:srgbClr val="FFFF00"/>
                </a:solidFill>
              </a:rPr>
              <a:t>I will praise You with my life</a:t>
            </a:r>
          </a:p>
          <a:p>
            <a:pPr algn="ctr"/>
            <a:r>
              <a:rPr lang="zh-TW" altLang="en-US" sz="3600" dirty="0" smtClean="0">
                <a:solidFill>
                  <a:srgbClr val="FFFF00"/>
                </a:solidFill>
                <a:latin typeface="SimHei" panose="02010609060101010101" pitchFamily="49" charset="-122"/>
                <a:ea typeface="SimHei" panose="02010609060101010101" pitchFamily="49" charset="-122"/>
              </a:rPr>
              <a:t>你的美好是</a:t>
            </a:r>
            <a:endParaRPr lang="en-US" altLang="zh-TW" sz="3600" dirty="0" smtClean="0">
              <a:solidFill>
                <a:srgbClr val="FFFF00"/>
              </a:solidFill>
              <a:latin typeface="SimHei" panose="02010609060101010101" pitchFamily="49" charset="-122"/>
              <a:ea typeface="SimHei" panose="02010609060101010101" pitchFamily="49" charset="-122"/>
            </a:endParaRPr>
          </a:p>
          <a:p>
            <a:pPr algn="ctr"/>
            <a:r>
              <a:rPr lang="en-US" altLang="zh-TW" sz="3600" dirty="0" smtClean="0">
                <a:solidFill>
                  <a:srgbClr val="FFFF00"/>
                </a:solidFill>
              </a:rPr>
              <a:t>Your beauty and your </a:t>
            </a:r>
          </a:p>
          <a:p>
            <a:pPr algn="ctr"/>
            <a:r>
              <a:rPr lang="zh-TW" altLang="en-US" sz="3600" dirty="0" smtClean="0">
                <a:solidFill>
                  <a:srgbClr val="FFFF00"/>
                </a:solidFill>
                <a:latin typeface="SimHei" panose="02010609060101010101" pitchFamily="49" charset="-122"/>
                <a:ea typeface="SimHei" panose="02010609060101010101" pitchFamily="49" charset="-122"/>
              </a:rPr>
              <a:t>我今生颂扬的</a:t>
            </a:r>
            <a:endParaRPr lang="en-US" altLang="zh-TW" sz="3600" dirty="0" smtClean="0">
              <a:solidFill>
                <a:srgbClr val="FFFF00"/>
              </a:solidFill>
              <a:latin typeface="SimHei" panose="02010609060101010101" pitchFamily="49" charset="-122"/>
              <a:ea typeface="SimHei" panose="02010609060101010101" pitchFamily="49" charset="-122"/>
            </a:endParaRPr>
          </a:p>
          <a:p>
            <a:pPr algn="ctr"/>
            <a:r>
              <a:rPr lang="en-US" altLang="zh-TW" sz="3600" dirty="0" smtClean="0">
                <a:solidFill>
                  <a:srgbClr val="FFFF00"/>
                </a:solidFill>
                <a:ea typeface="SimHei" panose="02010609060101010101" pitchFamily="49" charset="-122"/>
              </a:rPr>
              <a:t>Goodness never ends</a:t>
            </a:r>
          </a:p>
          <a:p>
            <a:pPr algn="ctr"/>
            <a:r>
              <a:rPr lang="en-US" altLang="zh-TW" sz="3600" dirty="0">
                <a:solidFill>
                  <a:srgbClr val="FFFF00"/>
                </a:solidFill>
                <a:latin typeface="SimHei" panose="02010609060101010101" pitchFamily="49" charset="-122"/>
                <a:ea typeface="SimHei" panose="02010609060101010101" pitchFamily="49" charset="-122"/>
              </a:rPr>
              <a:t> </a:t>
            </a:r>
            <a:endParaRPr lang="en-US" altLang="zh-TW" sz="3600" dirty="0" smtClean="0">
              <a:solidFill>
                <a:srgbClr val="FFFF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2124417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686800" cy="646331"/>
          </a:xfrm>
          <a:prstGeom prst="rect">
            <a:avLst/>
          </a:prstGeom>
          <a:noFill/>
        </p:spPr>
        <p:txBody>
          <a:bodyPr wrap="square" rtlCol="0">
            <a:spAutoFit/>
          </a:bodyPr>
          <a:lstStyle/>
          <a:p>
            <a:pPr algn="ctr"/>
            <a:r>
              <a:rPr lang="zh-TW" altLang="en-US" sz="3600" dirty="0" smtClean="0"/>
              <a:t>詩篇  </a:t>
            </a:r>
            <a:r>
              <a:rPr lang="en-US" sz="3200" dirty="0" smtClean="0">
                <a:latin typeface="Arial Narrow" pitchFamily="34" charset="0"/>
              </a:rPr>
              <a:t>89:5-8</a:t>
            </a:r>
            <a:r>
              <a:rPr lang="en-US" altLang="zh-TW" sz="3600" dirty="0" smtClean="0"/>
              <a:t> </a:t>
            </a:r>
            <a:r>
              <a:rPr lang="en-US" altLang="zh-TW" sz="3200" dirty="0" smtClean="0">
                <a:latin typeface="Arial Narrow" pitchFamily="34" charset="0"/>
              </a:rPr>
              <a:t>Psalms</a:t>
            </a:r>
            <a:endParaRPr lang="en-US" altLang="ja-JP" sz="3600" dirty="0">
              <a:latin typeface="Arial Narrow" pitchFamily="34" charset="0"/>
            </a:endParaRPr>
          </a:p>
        </p:txBody>
      </p:sp>
      <p:sp>
        <p:nvSpPr>
          <p:cNvPr id="4" name="TextBox 3"/>
          <p:cNvSpPr txBox="1"/>
          <p:nvPr/>
        </p:nvSpPr>
        <p:spPr>
          <a:xfrm>
            <a:off x="457200" y="914400"/>
            <a:ext cx="8153400" cy="2308324"/>
          </a:xfrm>
          <a:prstGeom prst="rect">
            <a:avLst/>
          </a:prstGeom>
          <a:noFill/>
        </p:spPr>
        <p:txBody>
          <a:bodyPr wrap="square" rtlCol="0">
            <a:spAutoFit/>
          </a:bodyPr>
          <a:lstStyle/>
          <a:p>
            <a:r>
              <a:rPr lang="zh-TW" altLang="en-US" sz="3600" dirty="0" smtClean="0">
                <a:latin typeface="SimSun" panose="02010600030101010101" pitchFamily="2" charset="-122"/>
                <a:ea typeface="SimSun" panose="02010600030101010101" pitchFamily="2" charset="-122"/>
              </a:rPr>
              <a:t>耶和華啊，諸天要稱讚你的奇事；在 聖者的會中，要稱讚你的信實。</a:t>
            </a:r>
            <a:r>
              <a:rPr lang="en-US" altLang="zh-TW" sz="3600" baseline="30000" dirty="0" smtClean="0">
                <a:latin typeface="SimSun" panose="02010600030101010101" pitchFamily="2" charset="-122"/>
                <a:ea typeface="SimSun" panose="02010600030101010101" pitchFamily="2" charset="-122"/>
              </a:rPr>
              <a:t>6</a:t>
            </a:r>
            <a:r>
              <a:rPr lang="zh-TW" altLang="en-US" sz="3600" dirty="0" smtClean="0">
                <a:latin typeface="SimSun" panose="02010600030101010101" pitchFamily="2" charset="-122"/>
                <a:ea typeface="SimSun" panose="02010600030101010101" pitchFamily="2" charset="-122"/>
              </a:rPr>
              <a:t>在天 空誰能比耶和華呢？神的眾子中，誰能 像耶和華呢？</a:t>
            </a:r>
            <a:endParaRPr lang="zh-TW" altLang="en-US" sz="3600" dirty="0">
              <a:latin typeface="SimSun" panose="02010600030101010101" pitchFamily="2" charset="-122"/>
              <a:ea typeface="SimSun" panose="02010600030101010101" pitchFamily="2" charset="-122"/>
            </a:endParaRPr>
          </a:p>
        </p:txBody>
      </p:sp>
      <p:sp>
        <p:nvSpPr>
          <p:cNvPr id="5" name="Rectangle 4"/>
          <p:cNvSpPr/>
          <p:nvPr/>
        </p:nvSpPr>
        <p:spPr>
          <a:xfrm>
            <a:off x="228600" y="3505200"/>
            <a:ext cx="8610600" cy="2862322"/>
          </a:xfrm>
          <a:prstGeom prst="rect">
            <a:avLst/>
          </a:prstGeom>
        </p:spPr>
        <p:txBody>
          <a:bodyPr wrap="square">
            <a:spAutoFit/>
          </a:bodyPr>
          <a:lstStyle/>
          <a:p>
            <a:r>
              <a:rPr lang="en-US" sz="3600" dirty="0" smtClean="0">
                <a:latin typeface="Arial Narrow" pitchFamily="34" charset="0"/>
              </a:rPr>
              <a:t>The heavens praise your wonders, O Lord , your faithfulness too, in the assembly of the holy ones. </a:t>
            </a:r>
            <a:r>
              <a:rPr lang="en-US" altLang="zh-TW" sz="3600" baseline="30000" dirty="0">
                <a:latin typeface="Arial Narrow" panose="020B0606020202030204" pitchFamily="34" charset="0"/>
                <a:ea typeface="SimSun" panose="02010600030101010101" pitchFamily="2" charset="-122"/>
              </a:rPr>
              <a:t>6</a:t>
            </a:r>
            <a:r>
              <a:rPr lang="en-US" sz="3600" dirty="0" smtClean="0">
                <a:latin typeface="Arial Narrow" pitchFamily="34" charset="0"/>
              </a:rPr>
              <a:t> For who in the skies above can compare with the Lord ? Who is like the Lord among the heavenly beings? </a:t>
            </a:r>
            <a:endParaRPr lang="en-US" sz="3600" dirty="0">
              <a:latin typeface="Arial Narrow" pitchFamily="34" charset="0"/>
            </a:endParaRPr>
          </a:p>
        </p:txBody>
      </p:sp>
    </p:spTree>
    <p:extLst>
      <p:ext uri="{BB962C8B-B14F-4D97-AF65-F5344CB8AC3E}">
        <p14:creationId xmlns:p14="http://schemas.microsoft.com/office/powerpoint/2010/main" val="2157303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914400"/>
            <a:ext cx="7010400" cy="4278094"/>
          </a:xfrm>
          <a:prstGeom prst="rect">
            <a:avLst/>
          </a:prstGeom>
        </p:spPr>
        <p:txBody>
          <a:bodyPr wrap="square">
            <a:spAutoFit/>
          </a:bodyPr>
          <a:lstStyle/>
          <a:p>
            <a:pPr algn="ctr"/>
            <a:r>
              <a:rPr lang="zh-TW" altLang="en-US" sz="3600" dirty="0">
                <a:solidFill>
                  <a:srgbClr val="FFFF00"/>
                </a:solidFill>
                <a:latin typeface="SimHei" panose="02010609060101010101" pitchFamily="49" charset="-122"/>
                <a:ea typeface="SimHei" panose="02010609060101010101" pitchFamily="49" charset="-122"/>
              </a:rPr>
              <a:t>这一生最美的祝福</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altLang="zh-TW" sz="3200" dirty="0">
                <a:solidFill>
                  <a:srgbClr val="FFFF00"/>
                </a:solidFill>
                <a:latin typeface="Arial Narrow" panose="020B0606020202030204" pitchFamily="34" charset="0"/>
              </a:rPr>
              <a:t>Nothing compares to knowing you</a:t>
            </a:r>
            <a:r>
              <a:rPr lang="en-US" altLang="zh-TW" sz="3200" dirty="0">
                <a:solidFill>
                  <a:srgbClr val="FFFF00"/>
                </a:solidFill>
              </a:rPr>
              <a:t> </a:t>
            </a:r>
            <a:endParaRPr lang="en-US" altLang="zh-TW" sz="3200" dirty="0" smtClean="0">
              <a:solidFill>
                <a:srgbClr val="FFFF00"/>
              </a:solidFill>
            </a:endParaRPr>
          </a:p>
          <a:p>
            <a:pPr algn="ctr"/>
            <a:r>
              <a:rPr lang="zh-TW" altLang="en-US" sz="3600" dirty="0" smtClean="0">
                <a:solidFill>
                  <a:srgbClr val="FFFF00"/>
                </a:solidFill>
                <a:latin typeface="SimHei" panose="02010609060101010101" pitchFamily="49" charset="-122"/>
                <a:ea typeface="SimHei" panose="02010609060101010101" pitchFamily="49" charset="-122"/>
              </a:rPr>
              <a:t>就</a:t>
            </a:r>
            <a:r>
              <a:rPr lang="zh-TW" altLang="en-US" sz="3600" dirty="0">
                <a:solidFill>
                  <a:srgbClr val="FFFF00"/>
                </a:solidFill>
                <a:latin typeface="SimHei" panose="02010609060101010101" pitchFamily="49" charset="-122"/>
                <a:ea typeface="SimHei" panose="02010609060101010101" pitchFamily="49" charset="-122"/>
              </a:rPr>
              <a:t>是能认识主耶稣</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altLang="zh-TW" sz="3200" dirty="0">
                <a:solidFill>
                  <a:srgbClr val="FFFF00"/>
                </a:solidFill>
                <a:latin typeface="Arial Narrow" panose="020B0606020202030204" pitchFamily="34" charset="0"/>
              </a:rPr>
              <a:t>You are the treasure of my life</a:t>
            </a:r>
            <a:r>
              <a:rPr lang="en-US" altLang="zh-TW" sz="3200" dirty="0">
                <a:solidFill>
                  <a:srgbClr val="FFFF00"/>
                </a:solidFill>
              </a:rPr>
              <a:t> </a:t>
            </a:r>
            <a:endParaRPr lang="en-US" altLang="zh-TW" sz="3200" dirty="0" smtClean="0">
              <a:solidFill>
                <a:srgbClr val="FFFF00"/>
              </a:solidFill>
            </a:endParaRPr>
          </a:p>
          <a:p>
            <a:pPr algn="ctr"/>
            <a:r>
              <a:rPr lang="zh-TW" altLang="en-US" sz="3600" dirty="0" smtClean="0">
                <a:solidFill>
                  <a:srgbClr val="FFFF00"/>
                </a:solidFill>
                <a:latin typeface="SimHei" panose="02010609060101010101" pitchFamily="49" charset="-122"/>
                <a:ea typeface="SimHei" panose="02010609060101010101" pitchFamily="49" charset="-122"/>
              </a:rPr>
              <a:t>这</a:t>
            </a:r>
            <a:r>
              <a:rPr lang="zh-TW" altLang="en-US" sz="3600" dirty="0">
                <a:solidFill>
                  <a:srgbClr val="FFFF00"/>
                </a:solidFill>
                <a:latin typeface="SimHei" panose="02010609060101010101" pitchFamily="49" charset="-122"/>
                <a:ea typeface="SimHei" panose="02010609060101010101" pitchFamily="49" charset="-122"/>
              </a:rPr>
              <a:t>一生最美的祝福</a:t>
            </a:r>
            <a:r>
              <a:rPr lang="en-US" altLang="zh-TW" sz="3600" dirty="0">
                <a:solidFill>
                  <a:srgbClr val="FFFF00"/>
                </a:solidFill>
                <a:latin typeface="SimHei" panose="02010609060101010101" pitchFamily="49" charset="-122"/>
                <a:ea typeface="SimHei" panose="02010609060101010101" pitchFamily="49" charset="-122"/>
              </a:rPr>
              <a:t> </a:t>
            </a:r>
            <a:endParaRPr lang="en-US" altLang="zh-TW" sz="3600" dirty="0" smtClean="0">
              <a:solidFill>
                <a:srgbClr val="FFFF00"/>
              </a:solidFill>
              <a:latin typeface="SimHei" panose="02010609060101010101" pitchFamily="49" charset="-122"/>
              <a:ea typeface="SimHei" panose="02010609060101010101" pitchFamily="49" charset="-122"/>
            </a:endParaRPr>
          </a:p>
          <a:p>
            <a:pPr algn="ctr"/>
            <a:r>
              <a:rPr lang="en-US" altLang="zh-TW" sz="3200" dirty="0" smtClean="0">
                <a:solidFill>
                  <a:srgbClr val="FFFF00"/>
                </a:solidFill>
                <a:latin typeface="Arial Narrow" panose="020B0606020202030204" pitchFamily="34" charset="0"/>
              </a:rPr>
              <a:t>Trusting </a:t>
            </a:r>
            <a:r>
              <a:rPr lang="en-US" altLang="zh-TW" sz="3200" dirty="0">
                <a:solidFill>
                  <a:srgbClr val="FFFF00"/>
                </a:solidFill>
                <a:latin typeface="Arial Narrow" panose="020B0606020202030204" pitchFamily="34" charset="0"/>
              </a:rPr>
              <a:t>in Jesus Christ my Lord</a:t>
            </a:r>
          </a:p>
          <a:p>
            <a:pPr algn="ctr"/>
            <a:r>
              <a:rPr lang="zh-TW" altLang="en-US" sz="3600" dirty="0">
                <a:solidFill>
                  <a:srgbClr val="FFFF00"/>
                </a:solidFill>
                <a:latin typeface="SimHei" panose="02010609060101010101" pitchFamily="49" charset="-122"/>
                <a:ea typeface="SimHei" panose="02010609060101010101" pitchFamily="49" charset="-122"/>
              </a:rPr>
              <a:t>就是能信靠主耶稣</a:t>
            </a:r>
            <a:r>
              <a:rPr lang="en-US" altLang="zh-TW" sz="3600" dirty="0">
                <a:solidFill>
                  <a:srgbClr val="FFFF00"/>
                </a:solidFill>
                <a:latin typeface="SimHei" panose="02010609060101010101" pitchFamily="49" charset="-122"/>
                <a:ea typeface="SimHei" panose="02010609060101010101" pitchFamily="49" charset="-122"/>
              </a:rPr>
              <a:t> </a:t>
            </a:r>
            <a:endParaRPr lang="en-US" altLang="zh-TW" sz="3600" dirty="0" smtClean="0">
              <a:solidFill>
                <a:srgbClr val="FFFF00"/>
              </a:solidFill>
              <a:latin typeface="SimHei" panose="02010609060101010101" pitchFamily="49" charset="-122"/>
              <a:ea typeface="SimHei" panose="02010609060101010101" pitchFamily="49" charset="-122"/>
            </a:endParaRPr>
          </a:p>
          <a:p>
            <a:pPr algn="ctr"/>
            <a:r>
              <a:rPr lang="en-US" altLang="zh-TW" sz="3200" dirty="0" smtClean="0">
                <a:solidFill>
                  <a:srgbClr val="FFFF00"/>
                </a:solidFill>
                <a:latin typeface="Arial Narrow" panose="020B0606020202030204" pitchFamily="34" charset="0"/>
              </a:rPr>
              <a:t>My </a:t>
            </a:r>
            <a:r>
              <a:rPr lang="en-US" altLang="zh-TW" sz="3200" dirty="0">
                <a:solidFill>
                  <a:srgbClr val="FFFF00"/>
                </a:solidFill>
                <a:latin typeface="Arial Narrow" panose="020B0606020202030204" pitchFamily="34" charset="0"/>
              </a:rPr>
              <a:t>richest blessing in the world</a:t>
            </a:r>
          </a:p>
        </p:txBody>
      </p:sp>
    </p:spTree>
    <p:extLst>
      <p:ext uri="{BB962C8B-B14F-4D97-AF65-F5344CB8AC3E}">
        <p14:creationId xmlns:p14="http://schemas.microsoft.com/office/powerpoint/2010/main" val="24929070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143000"/>
            <a:ext cx="6477000" cy="4278094"/>
          </a:xfrm>
          <a:prstGeom prst="rect">
            <a:avLst/>
          </a:prstGeom>
        </p:spPr>
        <p:txBody>
          <a:bodyPr wrap="square">
            <a:spAutoFit/>
          </a:bodyPr>
          <a:lstStyle/>
          <a:p>
            <a:pPr algn="ctr"/>
            <a:r>
              <a:rPr lang="zh-TW" altLang="en-US" sz="3600" dirty="0">
                <a:solidFill>
                  <a:srgbClr val="FFFF00"/>
                </a:solidFill>
                <a:latin typeface="SimHei" panose="02010609060101010101" pitchFamily="49" charset="-122"/>
                <a:ea typeface="SimHei" panose="02010609060101010101" pitchFamily="49" charset="-122"/>
              </a:rPr>
              <a:t>走在高山深谷</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altLang="zh-TW" sz="3200" dirty="0">
                <a:solidFill>
                  <a:srgbClr val="FFFF00"/>
                </a:solidFill>
                <a:latin typeface="Arial Narrow" panose="020B0606020202030204" pitchFamily="34" charset="0"/>
              </a:rPr>
              <a:t>In the valleys or on high</a:t>
            </a:r>
            <a:r>
              <a:rPr lang="en-US" altLang="zh-TW" sz="3200" dirty="0">
                <a:solidFill>
                  <a:srgbClr val="FFFF00"/>
                </a:solidFill>
              </a:rPr>
              <a:t> </a:t>
            </a:r>
            <a:endParaRPr lang="en-US" altLang="zh-TW" sz="3200" dirty="0" smtClean="0">
              <a:solidFill>
                <a:srgbClr val="FFFF00"/>
              </a:solidFill>
            </a:endParaRPr>
          </a:p>
          <a:p>
            <a:pPr algn="ctr"/>
            <a:r>
              <a:rPr lang="zh-TW" altLang="en-US" sz="3600" dirty="0" smtClean="0">
                <a:solidFill>
                  <a:srgbClr val="FFFF00"/>
                </a:solidFill>
                <a:latin typeface="SimHei" panose="02010609060101010101" pitchFamily="49" charset="-122"/>
                <a:ea typeface="SimHei" panose="02010609060101010101" pitchFamily="49" charset="-122"/>
              </a:rPr>
              <a:t>他</a:t>
            </a:r>
            <a:r>
              <a:rPr lang="zh-TW" altLang="en-US" sz="3600" dirty="0">
                <a:solidFill>
                  <a:srgbClr val="FFFF00"/>
                </a:solidFill>
                <a:latin typeface="SimHei" panose="02010609060101010101" pitchFamily="49" charset="-122"/>
                <a:ea typeface="SimHei" panose="02010609060101010101" pitchFamily="49" charset="-122"/>
              </a:rPr>
              <a:t>会伴我同行</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altLang="zh-TW" sz="3200" dirty="0">
                <a:solidFill>
                  <a:srgbClr val="FFFF00"/>
                </a:solidFill>
                <a:latin typeface="Arial Narrow" panose="020B0606020202030204" pitchFamily="34" charset="0"/>
              </a:rPr>
              <a:t>You are with me all the time</a:t>
            </a:r>
          </a:p>
          <a:p>
            <a:pPr algn="ctr"/>
            <a:r>
              <a:rPr lang="zh-TW" altLang="en-US" sz="3600" dirty="0">
                <a:solidFill>
                  <a:srgbClr val="FFFF00"/>
                </a:solidFill>
                <a:latin typeface="SimHei" panose="02010609060101010101" pitchFamily="49" charset="-122"/>
                <a:ea typeface="SimHei" panose="02010609060101010101" pitchFamily="49" charset="-122"/>
              </a:rPr>
              <a:t>我知道，</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sz="3200" dirty="0">
                <a:solidFill>
                  <a:srgbClr val="FFFF00"/>
                </a:solidFill>
                <a:latin typeface="Arial Narrow" panose="020B0606020202030204" pitchFamily="34" charset="0"/>
              </a:rPr>
              <a:t>Thank you Lord</a:t>
            </a:r>
            <a:r>
              <a:rPr lang="en-US" sz="3200" dirty="0">
                <a:solidFill>
                  <a:srgbClr val="FFFF00"/>
                </a:solidFill>
              </a:rPr>
              <a:t>, </a:t>
            </a:r>
          </a:p>
          <a:p>
            <a:pPr algn="ctr"/>
            <a:r>
              <a:rPr lang="zh-TW" altLang="en-US" sz="3600" dirty="0">
                <a:solidFill>
                  <a:srgbClr val="FFFF00"/>
                </a:solidFill>
                <a:latin typeface="SimHei" panose="02010609060101010101" pitchFamily="49" charset="-122"/>
                <a:ea typeface="SimHei" panose="02010609060101010101" pitchFamily="49" charset="-122"/>
              </a:rPr>
              <a:t>这是最美的祝福</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sz="3200" dirty="0">
                <a:solidFill>
                  <a:srgbClr val="FFFF00"/>
                </a:solidFill>
                <a:latin typeface="Arial Narrow" panose="020B0606020202030204" pitchFamily="34" charset="0"/>
              </a:rPr>
              <a:t>for the gift of knowing you</a:t>
            </a:r>
          </a:p>
        </p:txBody>
      </p:sp>
    </p:spTree>
    <p:extLst>
      <p:ext uri="{BB962C8B-B14F-4D97-AF65-F5344CB8AC3E}">
        <p14:creationId xmlns:p14="http://schemas.microsoft.com/office/powerpoint/2010/main" val="40671276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914400"/>
            <a:ext cx="6858000" cy="4278094"/>
          </a:xfrm>
          <a:prstGeom prst="rect">
            <a:avLst/>
          </a:prstGeom>
        </p:spPr>
        <p:txBody>
          <a:bodyPr wrap="square">
            <a:spAutoFit/>
          </a:bodyPr>
          <a:lstStyle/>
          <a:p>
            <a:pPr algn="ctr"/>
            <a:r>
              <a:rPr lang="zh-TW" altLang="en-US" sz="3600" dirty="0">
                <a:solidFill>
                  <a:srgbClr val="FFFF00"/>
                </a:solidFill>
                <a:latin typeface="SimHei" panose="02010609060101010101" pitchFamily="49" charset="-122"/>
                <a:ea typeface="SimHei" panose="02010609060101010101" pitchFamily="49" charset="-122"/>
              </a:rPr>
              <a:t>这一生最美的祝福</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altLang="zh-TW" sz="3200" dirty="0">
                <a:solidFill>
                  <a:srgbClr val="FFFF00"/>
                </a:solidFill>
                <a:latin typeface="Arial Narrow" panose="020B0606020202030204" pitchFamily="34" charset="0"/>
              </a:rPr>
              <a:t>Nothing compares to knowing you</a:t>
            </a:r>
            <a:r>
              <a:rPr lang="en-US" altLang="zh-TW" sz="3200" dirty="0">
                <a:solidFill>
                  <a:srgbClr val="FFFF00"/>
                </a:solidFill>
              </a:rPr>
              <a:t> </a:t>
            </a:r>
            <a:endParaRPr lang="en-US" altLang="zh-TW" sz="3200" dirty="0" smtClean="0">
              <a:solidFill>
                <a:srgbClr val="FFFF00"/>
              </a:solidFill>
            </a:endParaRPr>
          </a:p>
          <a:p>
            <a:pPr algn="ctr"/>
            <a:r>
              <a:rPr lang="zh-TW" altLang="en-US" sz="3600" dirty="0" smtClean="0">
                <a:solidFill>
                  <a:srgbClr val="FFFF00"/>
                </a:solidFill>
                <a:latin typeface="SimHei" panose="02010609060101010101" pitchFamily="49" charset="-122"/>
                <a:ea typeface="SimHei" panose="02010609060101010101" pitchFamily="49" charset="-122"/>
              </a:rPr>
              <a:t>就</a:t>
            </a:r>
            <a:r>
              <a:rPr lang="zh-TW" altLang="en-US" sz="3600" dirty="0">
                <a:solidFill>
                  <a:srgbClr val="FFFF00"/>
                </a:solidFill>
                <a:latin typeface="SimHei" panose="02010609060101010101" pitchFamily="49" charset="-122"/>
                <a:ea typeface="SimHei" panose="02010609060101010101" pitchFamily="49" charset="-122"/>
              </a:rPr>
              <a:t>是能认识主耶稣</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altLang="zh-TW" sz="3200" dirty="0">
                <a:solidFill>
                  <a:srgbClr val="FFFF00"/>
                </a:solidFill>
                <a:latin typeface="Arial Narrow" panose="020B0606020202030204" pitchFamily="34" charset="0"/>
              </a:rPr>
              <a:t>You are the treasure of my lif</a:t>
            </a:r>
            <a:r>
              <a:rPr lang="en-US" altLang="zh-TW" sz="3200" dirty="0">
                <a:solidFill>
                  <a:srgbClr val="FFFF00"/>
                </a:solidFill>
              </a:rPr>
              <a:t>e </a:t>
            </a:r>
            <a:endParaRPr lang="en-US" altLang="zh-TW" sz="3200" dirty="0" smtClean="0">
              <a:solidFill>
                <a:srgbClr val="FFFF00"/>
              </a:solidFill>
            </a:endParaRPr>
          </a:p>
          <a:p>
            <a:pPr algn="ctr"/>
            <a:r>
              <a:rPr lang="zh-TW" altLang="en-US" sz="3600" dirty="0" smtClean="0">
                <a:solidFill>
                  <a:srgbClr val="FFFF00"/>
                </a:solidFill>
                <a:latin typeface="SimHei" panose="02010609060101010101" pitchFamily="49" charset="-122"/>
                <a:ea typeface="SimHei" panose="02010609060101010101" pitchFamily="49" charset="-122"/>
              </a:rPr>
              <a:t>这</a:t>
            </a:r>
            <a:r>
              <a:rPr lang="zh-TW" altLang="en-US" sz="3600" dirty="0">
                <a:solidFill>
                  <a:srgbClr val="FFFF00"/>
                </a:solidFill>
                <a:latin typeface="SimHei" panose="02010609060101010101" pitchFamily="49" charset="-122"/>
                <a:ea typeface="SimHei" panose="02010609060101010101" pitchFamily="49" charset="-122"/>
              </a:rPr>
              <a:t>一生最美的祝福</a:t>
            </a:r>
            <a:r>
              <a:rPr lang="en-US" altLang="zh-TW" sz="3200" dirty="0">
                <a:solidFill>
                  <a:srgbClr val="FFFF00"/>
                </a:solidFill>
              </a:rPr>
              <a:t> </a:t>
            </a:r>
            <a:endParaRPr lang="en-US" altLang="zh-TW" sz="3200" dirty="0" smtClean="0">
              <a:solidFill>
                <a:srgbClr val="FFFF00"/>
              </a:solidFill>
            </a:endParaRPr>
          </a:p>
          <a:p>
            <a:pPr algn="ctr"/>
            <a:r>
              <a:rPr lang="en-US" altLang="zh-TW" sz="3200" dirty="0" smtClean="0">
                <a:solidFill>
                  <a:srgbClr val="FFFF00"/>
                </a:solidFill>
                <a:latin typeface="Arial Narrow" panose="020B0606020202030204" pitchFamily="34" charset="0"/>
              </a:rPr>
              <a:t>Trusting </a:t>
            </a:r>
            <a:r>
              <a:rPr lang="en-US" altLang="zh-TW" sz="3200" dirty="0">
                <a:solidFill>
                  <a:srgbClr val="FFFF00"/>
                </a:solidFill>
                <a:latin typeface="Arial Narrow" panose="020B0606020202030204" pitchFamily="34" charset="0"/>
              </a:rPr>
              <a:t>in Jesus Christ my Lord</a:t>
            </a:r>
          </a:p>
          <a:p>
            <a:pPr algn="ctr"/>
            <a:r>
              <a:rPr lang="zh-TW" altLang="en-US" sz="3600" dirty="0">
                <a:solidFill>
                  <a:srgbClr val="FFFF00"/>
                </a:solidFill>
                <a:latin typeface="SimHei" panose="02010609060101010101" pitchFamily="49" charset="-122"/>
                <a:ea typeface="SimHei" panose="02010609060101010101" pitchFamily="49" charset="-122"/>
              </a:rPr>
              <a:t>就是能信靠主耶稣</a:t>
            </a:r>
            <a:r>
              <a:rPr lang="en-US" altLang="zh-TW" sz="3600" dirty="0">
                <a:solidFill>
                  <a:srgbClr val="FFFF00"/>
                </a:solidFill>
                <a:latin typeface="SimHei" panose="02010609060101010101" pitchFamily="49" charset="-122"/>
                <a:ea typeface="SimHei" panose="02010609060101010101" pitchFamily="49" charset="-122"/>
              </a:rPr>
              <a:t> </a:t>
            </a:r>
            <a:endParaRPr lang="en-US" altLang="zh-TW" sz="3600" dirty="0" smtClean="0">
              <a:solidFill>
                <a:srgbClr val="FFFF00"/>
              </a:solidFill>
              <a:latin typeface="SimHei" panose="02010609060101010101" pitchFamily="49" charset="-122"/>
              <a:ea typeface="SimHei" panose="02010609060101010101" pitchFamily="49" charset="-122"/>
            </a:endParaRPr>
          </a:p>
          <a:p>
            <a:pPr algn="ctr"/>
            <a:r>
              <a:rPr lang="en-US" altLang="zh-TW" sz="3200" dirty="0" smtClean="0">
                <a:solidFill>
                  <a:srgbClr val="FFFF00"/>
                </a:solidFill>
                <a:latin typeface="Arial Narrow" panose="020B0606020202030204" pitchFamily="34" charset="0"/>
              </a:rPr>
              <a:t>My </a:t>
            </a:r>
            <a:r>
              <a:rPr lang="en-US" altLang="zh-TW" sz="3200" dirty="0">
                <a:solidFill>
                  <a:srgbClr val="FFFF00"/>
                </a:solidFill>
                <a:latin typeface="Arial Narrow" panose="020B0606020202030204" pitchFamily="34" charset="0"/>
              </a:rPr>
              <a:t>richest blessing in the world</a:t>
            </a:r>
          </a:p>
        </p:txBody>
      </p:sp>
    </p:spTree>
    <p:extLst>
      <p:ext uri="{BB962C8B-B14F-4D97-AF65-F5344CB8AC3E}">
        <p14:creationId xmlns:p14="http://schemas.microsoft.com/office/powerpoint/2010/main" val="5597275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762000"/>
            <a:ext cx="6781800" cy="4278094"/>
          </a:xfrm>
          <a:prstGeom prst="rect">
            <a:avLst/>
          </a:prstGeom>
        </p:spPr>
        <p:txBody>
          <a:bodyPr wrap="square">
            <a:spAutoFit/>
          </a:bodyPr>
          <a:lstStyle/>
          <a:p>
            <a:pPr algn="ctr"/>
            <a:r>
              <a:rPr lang="zh-TW" altLang="en-US" sz="3600" dirty="0">
                <a:solidFill>
                  <a:srgbClr val="FFFF00"/>
                </a:solidFill>
                <a:latin typeface="SimHei" panose="02010609060101010101" pitchFamily="49" charset="-122"/>
                <a:ea typeface="SimHei" panose="02010609060101010101" pitchFamily="49" charset="-122"/>
              </a:rPr>
              <a:t>走在高山深谷</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altLang="zh-TW" sz="3200" dirty="0">
                <a:solidFill>
                  <a:srgbClr val="FFFF00"/>
                </a:solidFill>
                <a:latin typeface="Arial Narrow" panose="020B0606020202030204" pitchFamily="34" charset="0"/>
              </a:rPr>
              <a:t>In the valleys or on high</a:t>
            </a:r>
            <a:r>
              <a:rPr lang="en-US" altLang="zh-TW" sz="3200" dirty="0">
                <a:solidFill>
                  <a:srgbClr val="FFFF00"/>
                </a:solidFill>
              </a:rPr>
              <a:t> </a:t>
            </a:r>
            <a:endParaRPr lang="en-US" altLang="zh-TW" sz="3200" dirty="0" smtClean="0">
              <a:solidFill>
                <a:srgbClr val="FFFF00"/>
              </a:solidFill>
            </a:endParaRPr>
          </a:p>
          <a:p>
            <a:pPr algn="ctr"/>
            <a:r>
              <a:rPr lang="zh-TW" altLang="en-US" sz="3600" dirty="0" smtClean="0">
                <a:solidFill>
                  <a:srgbClr val="FFFF00"/>
                </a:solidFill>
                <a:latin typeface="SimHei" panose="02010609060101010101" pitchFamily="49" charset="-122"/>
                <a:ea typeface="SimHei" panose="02010609060101010101" pitchFamily="49" charset="-122"/>
              </a:rPr>
              <a:t>他</a:t>
            </a:r>
            <a:r>
              <a:rPr lang="zh-TW" altLang="en-US" sz="3600" dirty="0">
                <a:solidFill>
                  <a:srgbClr val="FFFF00"/>
                </a:solidFill>
                <a:latin typeface="SimHei" panose="02010609060101010101" pitchFamily="49" charset="-122"/>
                <a:ea typeface="SimHei" panose="02010609060101010101" pitchFamily="49" charset="-122"/>
              </a:rPr>
              <a:t>会伴我同行</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altLang="zh-TW" sz="3200" dirty="0">
                <a:solidFill>
                  <a:srgbClr val="FFFF00"/>
                </a:solidFill>
                <a:latin typeface="Arial Narrow" panose="020B0606020202030204" pitchFamily="34" charset="0"/>
              </a:rPr>
              <a:t>You are with me all the ti</a:t>
            </a:r>
            <a:r>
              <a:rPr lang="en-US" altLang="zh-TW" sz="3200" dirty="0">
                <a:solidFill>
                  <a:srgbClr val="FFFF00"/>
                </a:solidFill>
              </a:rPr>
              <a:t>me</a:t>
            </a:r>
          </a:p>
          <a:p>
            <a:pPr algn="ctr"/>
            <a:r>
              <a:rPr lang="zh-TW" altLang="en-US" sz="3600" dirty="0">
                <a:solidFill>
                  <a:srgbClr val="FFFF00"/>
                </a:solidFill>
                <a:latin typeface="SimHei" panose="02010609060101010101" pitchFamily="49" charset="-122"/>
                <a:ea typeface="SimHei" panose="02010609060101010101" pitchFamily="49" charset="-122"/>
              </a:rPr>
              <a:t>我知道，</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sz="3200" dirty="0">
                <a:solidFill>
                  <a:srgbClr val="FFFF00"/>
                </a:solidFill>
                <a:latin typeface="Arial Narrow" panose="020B0606020202030204" pitchFamily="34" charset="0"/>
              </a:rPr>
              <a:t>Thank you Lord, </a:t>
            </a:r>
          </a:p>
          <a:p>
            <a:pPr algn="ctr"/>
            <a:r>
              <a:rPr lang="zh-TW" altLang="en-US" sz="3600" dirty="0">
                <a:solidFill>
                  <a:srgbClr val="FFFF00"/>
                </a:solidFill>
                <a:latin typeface="SimHei" panose="02010609060101010101" pitchFamily="49" charset="-122"/>
                <a:ea typeface="SimHei" panose="02010609060101010101" pitchFamily="49" charset="-122"/>
              </a:rPr>
              <a:t>这是最美的祝福</a:t>
            </a:r>
            <a:endParaRPr lang="en-US" altLang="zh-TW" sz="3600" dirty="0">
              <a:solidFill>
                <a:srgbClr val="FFFF00"/>
              </a:solidFill>
              <a:latin typeface="SimHei" panose="02010609060101010101" pitchFamily="49" charset="-122"/>
              <a:ea typeface="SimHei" panose="02010609060101010101" pitchFamily="49" charset="-122"/>
            </a:endParaRPr>
          </a:p>
          <a:p>
            <a:pPr algn="ctr"/>
            <a:r>
              <a:rPr lang="en-US" sz="3200" dirty="0">
                <a:solidFill>
                  <a:srgbClr val="FFFF00"/>
                </a:solidFill>
                <a:latin typeface="Arial Narrow" panose="020B0606020202030204" pitchFamily="34" charset="0"/>
              </a:rPr>
              <a:t>for the gift of knowing you</a:t>
            </a:r>
          </a:p>
        </p:txBody>
      </p:sp>
    </p:spTree>
    <p:extLst>
      <p:ext uri="{BB962C8B-B14F-4D97-AF65-F5344CB8AC3E}">
        <p14:creationId xmlns:p14="http://schemas.microsoft.com/office/powerpoint/2010/main" val="27576693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762000"/>
            <a:ext cx="4876800" cy="1846659"/>
          </a:xfrm>
          <a:prstGeom prst="rect">
            <a:avLst/>
          </a:prstGeom>
          <a:noFill/>
        </p:spPr>
        <p:txBody>
          <a:bodyPr wrap="square" rtlCol="0">
            <a:spAutoFit/>
          </a:bodyPr>
          <a:lstStyle/>
          <a:p>
            <a:pPr algn="ctr"/>
            <a:r>
              <a:rPr lang="zh-CN" altLang="en-US" sz="4800" dirty="0">
                <a:solidFill>
                  <a:srgbClr val="000000"/>
                </a:solidFill>
                <a:latin typeface="SimSun" panose="02010600030101010101" pitchFamily="2" charset="-122"/>
                <a:ea typeface="SimSun" panose="02010600030101010101" pitchFamily="2" charset="-122"/>
              </a:rPr>
              <a:t>讀       經</a:t>
            </a:r>
            <a:endParaRPr lang="zh-CN" altLang="en-US" sz="4800" dirty="0">
              <a:latin typeface="SimSun" panose="02010600030101010101" pitchFamily="2" charset="-122"/>
              <a:ea typeface="SimSun" panose="02010600030101010101" pitchFamily="2" charset="-122"/>
            </a:endParaRPr>
          </a:p>
          <a:p>
            <a:pPr algn="ctr"/>
            <a:r>
              <a:rPr lang="en-US" sz="4800" dirty="0" smtClean="0">
                <a:solidFill>
                  <a:srgbClr val="000000"/>
                </a:solidFill>
                <a:latin typeface="Arial Narrow" panose="020B0606020202030204" pitchFamily="34" charset="0"/>
                <a:ea typeface="SimHei"/>
              </a:rPr>
              <a:t>Scripture Reading</a:t>
            </a:r>
            <a:endParaRPr lang="en-US" sz="4800" dirty="0">
              <a:latin typeface="Arial Narrow" panose="020B0606020202030204" pitchFamily="34" charset="0"/>
            </a:endParaRPr>
          </a:p>
          <a:p>
            <a:endParaRPr lang="en-US" dirty="0"/>
          </a:p>
        </p:txBody>
      </p:sp>
      <p:sp>
        <p:nvSpPr>
          <p:cNvPr id="4" name="TextBox 3"/>
          <p:cNvSpPr txBox="1"/>
          <p:nvPr/>
        </p:nvSpPr>
        <p:spPr>
          <a:xfrm>
            <a:off x="2362200" y="4724400"/>
            <a:ext cx="4477327" cy="1446550"/>
          </a:xfrm>
          <a:prstGeom prst="rect">
            <a:avLst/>
          </a:prstGeom>
          <a:noFill/>
        </p:spPr>
        <p:txBody>
          <a:bodyPr wrap="square" rtlCol="0">
            <a:spAutoFit/>
          </a:bodyPr>
          <a:lstStyle/>
          <a:p>
            <a:pPr algn="ctr"/>
            <a:r>
              <a:rPr lang="zh-CN" altLang="en-US" sz="4400" dirty="0"/>
              <a:t>唐申生弟兄 </a:t>
            </a:r>
            <a:endParaRPr lang="en-US" altLang="zh-CN" sz="4400" dirty="0" smtClean="0"/>
          </a:p>
          <a:p>
            <a:pPr algn="ctr"/>
            <a:r>
              <a:rPr lang="en-US" sz="4400" dirty="0" smtClean="0">
                <a:latin typeface="Arial Narrow" pitchFamily="34" charset="0"/>
              </a:rPr>
              <a:t>Samson Tong</a:t>
            </a:r>
            <a:endParaRPr lang="en-US" sz="4400" dirty="0">
              <a:latin typeface="Arial Narrow" pitchFamily="34" charset="0"/>
            </a:endParaRPr>
          </a:p>
        </p:txBody>
      </p:sp>
      <p:sp>
        <p:nvSpPr>
          <p:cNvPr id="34817" name="Rectangle 1"/>
          <p:cNvSpPr>
            <a:spLocks noChangeArrowheads="1"/>
          </p:cNvSpPr>
          <p:nvPr/>
        </p:nvSpPr>
        <p:spPr bwMode="auto">
          <a:xfrm>
            <a:off x="2286000" y="2853154"/>
            <a:ext cx="4357282" cy="144655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tabLst>
                <a:tab pos="742950" algn="l"/>
              </a:tabLst>
            </a:pPr>
            <a:r>
              <a:rPr lang="zh-CN" altLang="en-US" sz="4400" dirty="0" smtClean="0">
                <a:solidFill>
                  <a:srgbClr val="C00000"/>
                </a:solidFill>
                <a:latin typeface="+mn-ea"/>
              </a:rPr>
              <a:t>彼得前書  </a:t>
            </a:r>
            <a:r>
              <a:rPr lang="en-US" sz="4400" dirty="0" smtClean="0">
                <a:solidFill>
                  <a:srgbClr val="C00000"/>
                </a:solidFill>
                <a:latin typeface="+mn-ea"/>
              </a:rPr>
              <a:t>2:4-10</a:t>
            </a:r>
          </a:p>
          <a:p>
            <a:pPr marL="0" marR="0" lvl="0" indent="0" algn="ctr" defTabSz="914400" rtl="0" eaLnBrk="1" fontAlgn="base" latinLnBrk="0" hangingPunct="1">
              <a:lnSpc>
                <a:spcPct val="100000"/>
              </a:lnSpc>
              <a:spcBef>
                <a:spcPct val="0"/>
              </a:spcBef>
              <a:spcAft>
                <a:spcPct val="0"/>
              </a:spcAft>
              <a:buClrTx/>
              <a:buSzTx/>
              <a:buFontTx/>
              <a:buNone/>
              <a:tabLst>
                <a:tab pos="742950" algn="l"/>
              </a:tabLst>
            </a:pPr>
            <a:r>
              <a:rPr lang="en-US" altLang="zh-CN" sz="4400" dirty="0" smtClean="0">
                <a:solidFill>
                  <a:srgbClr val="C00000"/>
                </a:solidFill>
                <a:latin typeface="Arial Narrow" pitchFamily="34" charset="0"/>
                <a:cs typeface="Arial" pitchFamily="34" charset="0"/>
              </a:rPr>
              <a:t>I Peter</a:t>
            </a:r>
            <a:endParaRPr kumimoji="0" lang="en-US" altLang="zh-CN" sz="6600" b="0" i="0" u="none" strike="noStrike" cap="none" normalizeH="0" baseline="0" dirty="0" smtClean="0">
              <a:ln>
                <a:noFill/>
              </a:ln>
              <a:solidFill>
                <a:srgbClr val="C00000"/>
              </a:solidFill>
              <a:effectLst/>
              <a:latin typeface="Arial Narrow" pitchFamily="34" charset="0"/>
              <a:cs typeface="Arial" pitchFamily="34" charset="0"/>
            </a:endParaRPr>
          </a:p>
        </p:txBody>
      </p:sp>
    </p:spTree>
    <p:extLst>
      <p:ext uri="{BB962C8B-B14F-4D97-AF65-F5344CB8AC3E}">
        <p14:creationId xmlns:p14="http://schemas.microsoft.com/office/powerpoint/2010/main" val="6707270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12700"/>
            <a:ext cx="9144000" cy="332398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fontAlgn="base">
              <a:spcBef>
                <a:spcPct val="0"/>
              </a:spcBef>
              <a:spcAft>
                <a:spcPct val="0"/>
              </a:spcAft>
            </a:pPr>
            <a:r>
              <a:rPr lang="zh-CN" altLang="en-US" sz="3600" dirty="0" smtClean="0"/>
              <a:t>主乃活石，固然是被人所棄的，卻是被神所</a:t>
            </a:r>
            <a:endParaRPr lang="en-US" altLang="zh-CN" sz="3600" dirty="0" smtClean="0"/>
          </a:p>
          <a:p>
            <a:pPr lvl="0" fontAlgn="base">
              <a:spcBef>
                <a:spcPct val="0"/>
              </a:spcBef>
              <a:spcAft>
                <a:spcPct val="0"/>
              </a:spcAft>
            </a:pPr>
            <a:r>
              <a:rPr lang="zh-CN" altLang="en-US" sz="3600" dirty="0" smtClean="0"/>
              <a:t>揀選、所寶貴的。</a:t>
            </a:r>
            <a:r>
              <a:rPr lang="en-US" sz="3600" baseline="30000" dirty="0" smtClean="0"/>
              <a:t>5</a:t>
            </a:r>
            <a:r>
              <a:rPr lang="zh-CN" altLang="en-US" sz="3600" dirty="0" smtClean="0"/>
              <a:t>你們來到主面前</a:t>
            </a:r>
            <a:r>
              <a:rPr lang="en-US" altLang="zh-CN" sz="3600" dirty="0" smtClean="0"/>
              <a:t>,</a:t>
            </a:r>
            <a:r>
              <a:rPr lang="zh-CN" altLang="en-US" sz="3600" dirty="0" smtClean="0"/>
              <a:t>也就像</a:t>
            </a:r>
            <a:endParaRPr lang="en-US" altLang="zh-CN" sz="3600" dirty="0" smtClean="0"/>
          </a:p>
          <a:p>
            <a:pPr lvl="0" fontAlgn="base">
              <a:spcBef>
                <a:spcPct val="0"/>
              </a:spcBef>
              <a:spcAft>
                <a:spcPct val="0"/>
              </a:spcAft>
            </a:pPr>
            <a:r>
              <a:rPr lang="zh-CN" altLang="en-US" sz="3600" dirty="0" smtClean="0"/>
              <a:t>活石，被建造成為靈宮，作聖潔的祭司</a:t>
            </a:r>
            <a:r>
              <a:rPr lang="en-US" altLang="zh-CN" sz="3600" dirty="0" smtClean="0"/>
              <a:t>,</a:t>
            </a:r>
            <a:r>
              <a:rPr lang="zh-CN" altLang="en-US" sz="3600" dirty="0" smtClean="0"/>
              <a:t>藉</a:t>
            </a:r>
            <a:endParaRPr lang="en-US" altLang="zh-CN" sz="3600" dirty="0" smtClean="0"/>
          </a:p>
          <a:p>
            <a:pPr lvl="0" fontAlgn="base">
              <a:spcBef>
                <a:spcPct val="0"/>
              </a:spcBef>
              <a:spcAft>
                <a:spcPct val="0"/>
              </a:spcAft>
            </a:pPr>
            <a:r>
              <a:rPr lang="zh-CN" altLang="en-US" sz="3600" dirty="0" smtClean="0"/>
              <a:t>著耶穌基督奉獻神所悅納的靈祭。</a:t>
            </a:r>
            <a:r>
              <a:rPr lang="en-US" sz="3600" baseline="30000" dirty="0" smtClean="0"/>
              <a:t>6</a:t>
            </a:r>
            <a:r>
              <a:rPr lang="zh-CN" altLang="en-US" sz="3600" dirty="0" smtClean="0"/>
              <a:t>因為經上說：看哪，我把所揀選、所寶貴的房角石安</a:t>
            </a:r>
            <a:endParaRPr lang="en-US" altLang="zh-CN" sz="3600" dirty="0" smtClean="0"/>
          </a:p>
          <a:p>
            <a:pPr lvl="0" fontAlgn="base">
              <a:spcBef>
                <a:spcPct val="0"/>
              </a:spcBef>
              <a:spcAft>
                <a:spcPct val="0"/>
              </a:spcAft>
            </a:pPr>
            <a:r>
              <a:rPr lang="zh-CN" altLang="en-US" sz="3600" dirty="0" smtClean="0"/>
              <a:t>放在錫安</a:t>
            </a:r>
            <a:r>
              <a:rPr lang="en-US" altLang="zh-CN" sz="3600" dirty="0" smtClean="0"/>
              <a:t>,</a:t>
            </a:r>
            <a:r>
              <a:rPr lang="zh-CN" altLang="en-US" sz="3600" dirty="0" smtClean="0"/>
              <a:t>信靠他的人必不至於羞愧</a:t>
            </a:r>
            <a:endParaRPr kumimoji="0" lang="zh-CN" altLang="en-US" sz="360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3336687"/>
            <a:ext cx="9144000" cy="3539430"/>
          </a:xfrm>
          <a:prstGeom prst="rect">
            <a:avLst/>
          </a:prstGeom>
        </p:spPr>
        <p:txBody>
          <a:bodyPr wrap="square">
            <a:spAutoFit/>
          </a:bodyPr>
          <a:lstStyle/>
          <a:p>
            <a:r>
              <a:rPr lang="en-US" sz="3200" dirty="0" smtClean="0">
                <a:latin typeface="Arial Narrow" pitchFamily="34" charset="0"/>
              </a:rPr>
              <a:t>As you come to him, the living Stone, rejected by humans but chosen by God and precious to him </a:t>
            </a:r>
            <a:r>
              <a:rPr lang="en-US" sz="3200" baseline="30000" dirty="0" smtClean="0">
                <a:latin typeface="Arial Narrow" pitchFamily="34" charset="0"/>
              </a:rPr>
              <a:t>5 </a:t>
            </a:r>
            <a:r>
              <a:rPr lang="en-US" sz="3200" dirty="0" smtClean="0">
                <a:latin typeface="Arial Narrow" pitchFamily="34" charset="0"/>
              </a:rPr>
              <a:t>you also, like living stones, are being built into a spiritual house to be a holy priesthood, offering spiritual sacrifices acceptable to God through Jesus Christ. </a:t>
            </a:r>
            <a:r>
              <a:rPr lang="en-US" sz="3200" baseline="30000" dirty="0" smtClean="0">
                <a:latin typeface="Arial Narrow" pitchFamily="34" charset="0"/>
              </a:rPr>
              <a:t>6 </a:t>
            </a:r>
            <a:r>
              <a:rPr lang="en-US" sz="3200" dirty="0" smtClean="0">
                <a:latin typeface="Arial Narrow" pitchFamily="34" charset="0"/>
              </a:rPr>
              <a:t>For in Scripture it says: “See, I lay a stone in Zion, a chosen and precious cornerstone, and the one who trusts in him will never be put to shame. </a:t>
            </a:r>
            <a:endParaRPr lang="en-US" sz="3200" dirty="0">
              <a:latin typeface="Arial Narrow"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457200"/>
            <a:ext cx="8458200" cy="276998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fontAlgn="base">
              <a:spcBef>
                <a:spcPct val="0"/>
              </a:spcBef>
              <a:spcAft>
                <a:spcPct val="0"/>
              </a:spcAft>
            </a:pPr>
            <a:r>
              <a:rPr lang="en-US" sz="3600" baseline="30000" dirty="0" smtClean="0"/>
              <a:t>7</a:t>
            </a:r>
            <a:r>
              <a:rPr lang="zh-CN" altLang="en-US" sz="3600" dirty="0" smtClean="0"/>
              <a:t>所以，他在你們信的人就為寶貴，在那不信的人有話說：匠人所棄的石頭已作了房角的 塊石頭。</a:t>
            </a:r>
            <a:r>
              <a:rPr lang="en-US" sz="3600" baseline="30000" dirty="0" smtClean="0"/>
              <a:t>8</a:t>
            </a:r>
            <a:r>
              <a:rPr lang="zh-CN" altLang="en-US" sz="3600" dirty="0" smtClean="0"/>
              <a:t>又說：作了絆腳的石頭，跌人的磐石。他們既順從，就在道理上絆跌；他們這樣絆跌也是預定的。</a:t>
            </a:r>
            <a:endParaRPr kumimoji="0" lang="zh-CN" altLang="en-US" sz="360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28600" y="3429000"/>
            <a:ext cx="8534400" cy="3046988"/>
          </a:xfrm>
          <a:prstGeom prst="rect">
            <a:avLst/>
          </a:prstGeom>
        </p:spPr>
        <p:txBody>
          <a:bodyPr wrap="square">
            <a:spAutoFit/>
          </a:bodyPr>
          <a:lstStyle/>
          <a:p>
            <a:r>
              <a:rPr lang="en-US" sz="3200" baseline="30000" dirty="0" smtClean="0">
                <a:latin typeface="Arial Narrow" pitchFamily="34" charset="0"/>
              </a:rPr>
              <a:t>7 </a:t>
            </a:r>
            <a:r>
              <a:rPr lang="en-US" sz="3200" dirty="0" smtClean="0">
                <a:latin typeface="Arial Narrow" pitchFamily="34" charset="0"/>
              </a:rPr>
              <a:t>Now to you who believe, this stone is precious. But to those who do not believe, “The stone the builders rejected has become the cornerstone,” </a:t>
            </a:r>
            <a:r>
              <a:rPr lang="en-US" sz="3200" baseline="30000" dirty="0" smtClean="0">
                <a:latin typeface="Arial Narrow" pitchFamily="34" charset="0"/>
              </a:rPr>
              <a:t>8 </a:t>
            </a:r>
            <a:r>
              <a:rPr lang="en-US" sz="3200" dirty="0" smtClean="0">
                <a:latin typeface="Arial Narrow" pitchFamily="34" charset="0"/>
              </a:rPr>
              <a:t>and, “A stone that causes people to stumble and a rock that makes them fall.” They stumble because they disobey the message—which is also what they were destined for. </a:t>
            </a:r>
            <a:endParaRPr lang="en-US" sz="3200" dirty="0">
              <a:latin typeface="Arial Narrow"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17500" y="381000"/>
            <a:ext cx="8597900" cy="276998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r>
              <a:rPr lang="en-US" sz="3600" baseline="30000" dirty="0" smtClean="0"/>
              <a:t>9</a:t>
            </a:r>
            <a:r>
              <a:rPr lang="zh-CN" altLang="en-US" sz="3600" dirty="0" smtClean="0"/>
              <a:t>惟有你們是被揀選的族類</a:t>
            </a:r>
            <a:r>
              <a:rPr lang="en-US" altLang="zh-CN" sz="3600" dirty="0" smtClean="0"/>
              <a:t>,</a:t>
            </a:r>
            <a:r>
              <a:rPr lang="zh-CN" altLang="en-US" sz="3600" dirty="0" smtClean="0"/>
              <a:t>是有君尊的祭司，是聖潔的國度</a:t>
            </a:r>
            <a:r>
              <a:rPr lang="en-US" altLang="zh-CN" sz="3600" dirty="0" smtClean="0"/>
              <a:t>,</a:t>
            </a:r>
            <a:r>
              <a:rPr lang="zh-CN" altLang="en-US" sz="3600" dirty="0" smtClean="0"/>
              <a:t>是屬神的子民</a:t>
            </a:r>
            <a:r>
              <a:rPr lang="en-US" altLang="zh-CN" sz="3600" dirty="0" smtClean="0"/>
              <a:t>,</a:t>
            </a:r>
            <a:r>
              <a:rPr lang="zh-CN" altLang="en-US" sz="3600" dirty="0" smtClean="0"/>
              <a:t>要叫你們宣揚 召你們出黑暗入奇妙光明者的美德 </a:t>
            </a:r>
            <a:r>
              <a:rPr lang="en-US" sz="3600" baseline="30000" dirty="0" smtClean="0"/>
              <a:t>10</a:t>
            </a:r>
            <a:r>
              <a:rPr lang="zh-CN" altLang="en-US" sz="3600" dirty="0" smtClean="0"/>
              <a:t>你們從前算不得子民</a:t>
            </a:r>
            <a:r>
              <a:rPr lang="en-US" altLang="zh-CN" sz="3600" dirty="0" smtClean="0"/>
              <a:t>,</a:t>
            </a:r>
            <a:r>
              <a:rPr lang="zh-CN" altLang="en-US" sz="3600" dirty="0" smtClean="0"/>
              <a:t>現在卻作了神的子民；從前未曾蒙憐恤</a:t>
            </a:r>
            <a:r>
              <a:rPr lang="en-US" altLang="zh-CN" sz="3600" dirty="0" smtClean="0"/>
              <a:t>,</a:t>
            </a:r>
            <a:r>
              <a:rPr lang="zh-CN" altLang="en-US" sz="3600" dirty="0" smtClean="0"/>
              <a:t>現在卻蒙了憐恤</a:t>
            </a:r>
            <a:endParaRPr lang="en-US" sz="3600" dirty="0"/>
          </a:p>
        </p:txBody>
      </p:sp>
      <p:sp>
        <p:nvSpPr>
          <p:cNvPr id="5" name="Rectangle 4"/>
          <p:cNvSpPr/>
          <p:nvPr/>
        </p:nvSpPr>
        <p:spPr>
          <a:xfrm>
            <a:off x="228600" y="3429000"/>
            <a:ext cx="8534400" cy="3046988"/>
          </a:xfrm>
          <a:prstGeom prst="rect">
            <a:avLst/>
          </a:prstGeom>
        </p:spPr>
        <p:txBody>
          <a:bodyPr wrap="square">
            <a:spAutoFit/>
          </a:bodyPr>
          <a:lstStyle/>
          <a:p>
            <a:r>
              <a:rPr lang="en-US" sz="3200" baseline="30000" dirty="0" smtClean="0">
                <a:latin typeface="Arial Narrow" pitchFamily="34" charset="0"/>
              </a:rPr>
              <a:t>9 </a:t>
            </a:r>
            <a:r>
              <a:rPr lang="en-US" sz="3200" dirty="0" smtClean="0">
                <a:latin typeface="Arial Narrow" pitchFamily="34" charset="0"/>
              </a:rPr>
              <a:t>But you are a chosen people, a royal priesthood, a holy nation, God’s special possession, that you may declare the praises of him who called you out of darkness into his wonderful light. </a:t>
            </a:r>
            <a:r>
              <a:rPr lang="en-US" sz="3200" baseline="30000" dirty="0" smtClean="0">
                <a:latin typeface="Arial Narrow" pitchFamily="34" charset="0"/>
              </a:rPr>
              <a:t>10 </a:t>
            </a:r>
            <a:r>
              <a:rPr lang="en-US" sz="3200" dirty="0" smtClean="0">
                <a:latin typeface="Arial Narrow" pitchFamily="34" charset="0"/>
              </a:rPr>
              <a:t>Once you were not a people, but now you are the people of God; once you had not received mercy, but now you have received mercy.</a:t>
            </a:r>
            <a:endParaRPr lang="en-US" sz="3200" dirty="0">
              <a:latin typeface="Arial Narrow"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82900" y="152400"/>
            <a:ext cx="2971800" cy="1569660"/>
          </a:xfrm>
          <a:prstGeom prst="rect">
            <a:avLst/>
          </a:prstGeom>
          <a:noFill/>
        </p:spPr>
        <p:txBody>
          <a:bodyPr wrap="square" rtlCol="0">
            <a:spAutoFit/>
          </a:bodyPr>
          <a:lstStyle/>
          <a:p>
            <a:pPr algn="ctr"/>
            <a:r>
              <a:rPr lang="en-US" sz="4800" dirty="0">
                <a:solidFill>
                  <a:srgbClr val="000000"/>
                </a:solidFill>
                <a:latin typeface="SimSun"/>
                <a:ea typeface="SimSun"/>
              </a:rPr>
              <a:t>証   道</a:t>
            </a:r>
            <a:r>
              <a:rPr lang="en-US" sz="1600" dirty="0">
                <a:solidFill>
                  <a:srgbClr val="000000"/>
                </a:solidFill>
                <a:latin typeface="SimSun"/>
                <a:ea typeface="SimSun"/>
              </a:rPr>
              <a:t>
</a:t>
            </a:r>
            <a:r>
              <a:rPr lang="en-US" sz="4800" dirty="0" smtClean="0">
                <a:solidFill>
                  <a:srgbClr val="000000"/>
                </a:solidFill>
                <a:latin typeface="Arial Narrow"/>
                <a:ea typeface="SimSun"/>
              </a:rPr>
              <a:t>Message</a:t>
            </a:r>
            <a:endParaRPr lang="en-US" sz="4800" dirty="0"/>
          </a:p>
        </p:txBody>
      </p:sp>
      <p:sp>
        <p:nvSpPr>
          <p:cNvPr id="3" name="TextBox 2"/>
          <p:cNvSpPr txBox="1"/>
          <p:nvPr/>
        </p:nvSpPr>
        <p:spPr>
          <a:xfrm>
            <a:off x="1524000" y="2209800"/>
            <a:ext cx="6019800" cy="1661993"/>
          </a:xfrm>
          <a:prstGeom prst="rect">
            <a:avLst/>
          </a:prstGeom>
          <a:noFill/>
        </p:spPr>
        <p:txBody>
          <a:bodyPr wrap="square" rtlCol="0">
            <a:spAutoFit/>
          </a:bodyPr>
          <a:lstStyle/>
          <a:p>
            <a:pPr algn="ctr"/>
            <a:r>
              <a:rPr lang="zh-CN" altLang="en-US" sz="5400" dirty="0" smtClean="0">
                <a:solidFill>
                  <a:srgbClr val="C00000"/>
                </a:solidFill>
                <a:latin typeface="+mn-ea"/>
              </a:rPr>
              <a:t>房角石</a:t>
            </a:r>
            <a:endParaRPr lang="en-US" sz="5400" dirty="0" smtClean="0">
              <a:solidFill>
                <a:srgbClr val="C00000"/>
              </a:solidFill>
              <a:latin typeface="+mn-ea"/>
            </a:endParaRPr>
          </a:p>
          <a:p>
            <a:pPr algn="ctr"/>
            <a:r>
              <a:rPr lang="en-US" sz="4800" dirty="0" smtClean="0">
                <a:solidFill>
                  <a:srgbClr val="C00000"/>
                </a:solidFill>
                <a:latin typeface="Arial Narrow" pitchFamily="34" charset="0"/>
              </a:rPr>
              <a:t>Cornerstone</a:t>
            </a:r>
            <a:endParaRPr lang="en-US" sz="4800" dirty="0">
              <a:solidFill>
                <a:srgbClr val="C00000"/>
              </a:solidFill>
              <a:latin typeface="Arial Narrow" pitchFamily="34" charset="0"/>
            </a:endParaRPr>
          </a:p>
        </p:txBody>
      </p:sp>
      <p:sp>
        <p:nvSpPr>
          <p:cNvPr id="5" name="TextBox 4"/>
          <p:cNvSpPr txBox="1"/>
          <p:nvPr/>
        </p:nvSpPr>
        <p:spPr>
          <a:xfrm>
            <a:off x="2057400" y="4419600"/>
            <a:ext cx="5257800" cy="1723549"/>
          </a:xfrm>
          <a:prstGeom prst="rect">
            <a:avLst/>
          </a:prstGeom>
          <a:noFill/>
        </p:spPr>
        <p:txBody>
          <a:bodyPr wrap="square" rtlCol="0">
            <a:spAutoFit/>
          </a:bodyPr>
          <a:lstStyle/>
          <a:p>
            <a:pPr algn="ctr"/>
            <a:r>
              <a:rPr lang="zh-CN" altLang="en-US" sz="4400" b="1" dirty="0">
                <a:solidFill>
                  <a:srgbClr val="000000"/>
                </a:solidFill>
                <a:latin typeface="SimSun" pitchFamily="2" charset="-122"/>
                <a:ea typeface="SimSun" pitchFamily="2" charset="-122"/>
              </a:rPr>
              <a:t>周修强牧師</a:t>
            </a:r>
            <a:endParaRPr lang="zh-CN" altLang="en-US" sz="4400" dirty="0">
              <a:latin typeface="SimSun" pitchFamily="2" charset="-122"/>
              <a:ea typeface="SimSun" pitchFamily="2" charset="-122"/>
            </a:endParaRPr>
          </a:p>
          <a:p>
            <a:pPr algn="ctr"/>
            <a:r>
              <a:rPr lang="en-US" sz="4000" dirty="0">
                <a:solidFill>
                  <a:srgbClr val="000000"/>
                </a:solidFill>
                <a:latin typeface="Arial Narrow" panose="020B0606020202030204" pitchFamily="34" charset="0"/>
                <a:ea typeface="KaiTi"/>
              </a:rPr>
              <a:t>Pastor Raymond </a:t>
            </a:r>
            <a:endParaRPr lang="en-US" sz="4000" dirty="0">
              <a:latin typeface="Arial Narrow" panose="020B0606020202030204" pitchFamily="34" charset="0"/>
            </a:endParaRPr>
          </a:p>
          <a:p>
            <a:endParaRPr lang="en-US" dirty="0"/>
          </a:p>
        </p:txBody>
      </p:sp>
    </p:spTree>
    <p:extLst>
      <p:ext uri="{BB962C8B-B14F-4D97-AF65-F5344CB8AC3E}">
        <p14:creationId xmlns:p14="http://schemas.microsoft.com/office/powerpoint/2010/main" val="30178995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09600" y="1037511"/>
            <a:ext cx="78486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zh-CN" altLang="en-US" sz="4000" dirty="0" smtClean="0"/>
              <a:t>房角石的意思：</a:t>
            </a:r>
            <a:endParaRPr lang="en-US" sz="4000" dirty="0" smtClean="0"/>
          </a:p>
          <a:p>
            <a:r>
              <a:rPr lang="en-US" sz="4000" dirty="0" smtClean="0">
                <a:latin typeface="Arial Narrow" pitchFamily="34" charset="0"/>
              </a:rPr>
              <a:t>Meaning of Cornerstone</a:t>
            </a:r>
            <a:r>
              <a:rPr lang="en-US" sz="4000" dirty="0" smtClean="0"/>
              <a:t>:</a:t>
            </a:r>
          </a:p>
          <a:p>
            <a:endParaRPr lang="en-US" sz="4000" dirty="0" smtClean="0"/>
          </a:p>
          <a:p>
            <a:pPr lvl="0"/>
            <a:r>
              <a:rPr lang="en-US" altLang="zh-CN" sz="4000" dirty="0" smtClean="0"/>
              <a:t>1. </a:t>
            </a:r>
            <a:r>
              <a:rPr lang="zh-CN" altLang="en-US" sz="4000" dirty="0" smtClean="0"/>
              <a:t>耶穌基督是教會的根基。</a:t>
            </a:r>
            <a:endParaRPr lang="en-US" sz="40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dirty="0" smtClean="0">
              <a:ln>
                <a:noFill/>
              </a:ln>
              <a:solidFill>
                <a:schemeClr val="tx1"/>
              </a:solidFill>
              <a:effectLst/>
              <a:latin typeface="SimSun" pitchFamily="2" charset="-122"/>
              <a:ea typeface="SimSun" pitchFamily="2" charset="-122"/>
              <a:cs typeface="Arial" pitchFamily="34" charset="0"/>
            </a:endParaRPr>
          </a:p>
          <a:p>
            <a:r>
              <a:rPr lang="en-US" sz="4000" dirty="0" smtClean="0">
                <a:latin typeface="Arial Narrow" pitchFamily="34" charset="0"/>
              </a:rPr>
              <a:t>       Jesus Christ is the Foundation of the</a:t>
            </a:r>
          </a:p>
          <a:p>
            <a:r>
              <a:rPr lang="en-US" sz="4000" dirty="0">
                <a:latin typeface="Arial Narrow" pitchFamily="34" charset="0"/>
              </a:rPr>
              <a:t> </a:t>
            </a:r>
            <a:r>
              <a:rPr lang="en-US" sz="4000" dirty="0" smtClean="0">
                <a:latin typeface="Arial Narrow" pitchFamily="34" charset="0"/>
              </a:rPr>
              <a:t>      Church</a:t>
            </a:r>
            <a:endParaRPr lang="en-US" sz="4000" dirty="0">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8800" y="685800"/>
            <a:ext cx="8001000" cy="2308324"/>
          </a:xfrm>
          <a:prstGeom prst="rect">
            <a:avLst/>
          </a:prstGeom>
          <a:noFill/>
        </p:spPr>
        <p:txBody>
          <a:bodyPr wrap="square" rtlCol="0">
            <a:spAutoFit/>
          </a:bodyPr>
          <a:lstStyle/>
          <a:p>
            <a:r>
              <a:rPr lang="en-US" altLang="zh-TW" sz="3600" baseline="30000" dirty="0" smtClean="0">
                <a:latin typeface="SimSun" panose="02010600030101010101" pitchFamily="2" charset="-122"/>
                <a:ea typeface="SimSun" panose="02010600030101010101" pitchFamily="2" charset="-122"/>
              </a:rPr>
              <a:t>7</a:t>
            </a:r>
            <a:r>
              <a:rPr lang="zh-TW" altLang="en-US" sz="3600" dirty="0" smtClean="0">
                <a:latin typeface="SimSun" panose="02010600030101010101" pitchFamily="2" charset="-122"/>
                <a:ea typeface="SimSun" panose="02010600030101010101" pitchFamily="2" charset="-122"/>
              </a:rPr>
              <a:t>他在聖者的會中，是大有威嚴的神，比一切在他四圍的更可畏懼。</a:t>
            </a:r>
            <a:r>
              <a:rPr lang="en-US" altLang="zh-TW" sz="3600" baseline="30000" dirty="0" smtClean="0">
                <a:latin typeface="SimSun" panose="02010600030101010101" pitchFamily="2" charset="-122"/>
                <a:ea typeface="SimSun" panose="02010600030101010101" pitchFamily="2" charset="-122"/>
              </a:rPr>
              <a:t>8</a:t>
            </a:r>
            <a:r>
              <a:rPr lang="zh-TW" altLang="en-US" sz="3600" dirty="0" smtClean="0">
                <a:latin typeface="SimSun" panose="02010600030101010101" pitchFamily="2" charset="-122"/>
                <a:ea typeface="SimSun" panose="02010600030101010101" pitchFamily="2" charset="-122"/>
              </a:rPr>
              <a:t>耶和華 ─ 萬軍之神啊，哪一個大能者像你耶 和華？你的信實是在你的四圍。</a:t>
            </a:r>
            <a:endParaRPr lang="zh-TW" altLang="en-US" sz="3600" dirty="0">
              <a:latin typeface="SimSun" panose="02010600030101010101" pitchFamily="2" charset="-122"/>
              <a:ea typeface="SimSun" panose="02010600030101010101" pitchFamily="2" charset="-122"/>
            </a:endParaRPr>
          </a:p>
        </p:txBody>
      </p:sp>
      <p:sp>
        <p:nvSpPr>
          <p:cNvPr id="3" name="TextBox 2"/>
          <p:cNvSpPr txBox="1"/>
          <p:nvPr/>
        </p:nvSpPr>
        <p:spPr>
          <a:xfrm>
            <a:off x="762000" y="3352800"/>
            <a:ext cx="7797800" cy="3139321"/>
          </a:xfrm>
          <a:prstGeom prst="rect">
            <a:avLst/>
          </a:prstGeom>
          <a:noFill/>
        </p:spPr>
        <p:txBody>
          <a:bodyPr wrap="square" rtlCol="0">
            <a:spAutoFit/>
          </a:bodyPr>
          <a:lstStyle/>
          <a:p>
            <a:r>
              <a:rPr lang="en-US" altLang="zh-TW" sz="3600" baseline="30000" dirty="0">
                <a:latin typeface="SimSun" panose="02010600030101010101" pitchFamily="2" charset="-122"/>
                <a:ea typeface="SimSun" panose="02010600030101010101" pitchFamily="2" charset="-122"/>
              </a:rPr>
              <a:t>7</a:t>
            </a:r>
            <a:r>
              <a:rPr lang="en-US" sz="3600" dirty="0" smtClean="0">
                <a:latin typeface="Arial Narrow" pitchFamily="34" charset="0"/>
              </a:rPr>
              <a:t> </a:t>
            </a:r>
            <a:r>
              <a:rPr lang="en-US" sz="3600" dirty="0">
                <a:latin typeface="Arial Narrow" pitchFamily="34" charset="0"/>
              </a:rPr>
              <a:t>In the council of the holy ones God is greatly feared; he is more awesome than all who surround him. </a:t>
            </a:r>
            <a:r>
              <a:rPr lang="en-US" altLang="zh-TW" sz="3600" baseline="30000" dirty="0">
                <a:latin typeface="SimSun" panose="02010600030101010101" pitchFamily="2" charset="-122"/>
                <a:ea typeface="SimSun" panose="02010600030101010101" pitchFamily="2" charset="-122"/>
              </a:rPr>
              <a:t>8</a:t>
            </a:r>
            <a:r>
              <a:rPr lang="en-US" sz="3600" dirty="0" smtClean="0">
                <a:latin typeface="Arial Narrow" pitchFamily="34" charset="0"/>
              </a:rPr>
              <a:t> </a:t>
            </a:r>
            <a:r>
              <a:rPr lang="en-US" sz="3600" dirty="0">
                <a:latin typeface="Arial Narrow" pitchFamily="34" charset="0"/>
              </a:rPr>
              <a:t>O Lord God Almighty, who is like you? You are mighty, O Lord , and your faithfulness surrounds you.</a:t>
            </a:r>
          </a:p>
          <a:p>
            <a:endParaRPr lang="en-US" dirty="0"/>
          </a:p>
        </p:txBody>
      </p:sp>
    </p:spTree>
    <p:extLst>
      <p:ext uri="{BB962C8B-B14F-4D97-AF65-F5344CB8AC3E}">
        <p14:creationId xmlns:p14="http://schemas.microsoft.com/office/powerpoint/2010/main" val="2721461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152400"/>
            <a:ext cx="8534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42950" indent="-742950">
              <a:buAutoNum type="arabicPeriod" startAt="2"/>
            </a:pPr>
            <a:r>
              <a:rPr lang="zh-CN" altLang="en-US" sz="4000" dirty="0" smtClean="0"/>
              <a:t>耶穌基督是每個信徒生命的根基。</a:t>
            </a:r>
            <a:endParaRPr lang="en-US" altLang="zh-CN" sz="4000" dirty="0" smtClean="0"/>
          </a:p>
        </p:txBody>
      </p:sp>
      <p:sp>
        <p:nvSpPr>
          <p:cNvPr id="2" name="TextBox 1"/>
          <p:cNvSpPr txBox="1"/>
          <p:nvPr/>
        </p:nvSpPr>
        <p:spPr>
          <a:xfrm>
            <a:off x="190500" y="872986"/>
            <a:ext cx="8534400" cy="1200329"/>
          </a:xfrm>
          <a:prstGeom prst="rect">
            <a:avLst/>
          </a:prstGeom>
          <a:noFill/>
        </p:spPr>
        <p:txBody>
          <a:bodyPr wrap="square" rtlCol="0">
            <a:spAutoFit/>
          </a:bodyPr>
          <a:lstStyle/>
          <a:p>
            <a:r>
              <a:rPr lang="en-US" sz="3600" dirty="0" smtClean="0">
                <a:latin typeface="Arial Narrow" pitchFamily="34" charset="0"/>
              </a:rPr>
              <a:t>       Jesus </a:t>
            </a:r>
            <a:r>
              <a:rPr lang="en-US" sz="3600" dirty="0">
                <a:latin typeface="Arial Narrow" pitchFamily="34" charset="0"/>
              </a:rPr>
              <a:t>Christ is the Foundation of  Each</a:t>
            </a:r>
          </a:p>
          <a:p>
            <a:r>
              <a:rPr lang="en-US" sz="3600" dirty="0">
                <a:latin typeface="Arial Narrow" pitchFamily="34" charset="0"/>
              </a:rPr>
              <a:t>       Believer’s </a:t>
            </a:r>
            <a:r>
              <a:rPr lang="en-US" sz="3600" dirty="0" smtClean="0">
                <a:latin typeface="Arial Narrow" pitchFamily="34" charset="0"/>
              </a:rPr>
              <a:t>Life</a:t>
            </a:r>
            <a:endParaRPr lang="en-US" sz="3600" dirty="0">
              <a:latin typeface="Arial Narrow" pitchFamily="34" charset="0"/>
            </a:endParaRPr>
          </a:p>
        </p:txBody>
      </p:sp>
      <p:sp>
        <p:nvSpPr>
          <p:cNvPr id="3" name="TextBox 2"/>
          <p:cNvSpPr txBox="1"/>
          <p:nvPr/>
        </p:nvSpPr>
        <p:spPr>
          <a:xfrm>
            <a:off x="977900" y="2115234"/>
            <a:ext cx="8013700" cy="4524315"/>
          </a:xfrm>
          <a:prstGeom prst="rect">
            <a:avLst/>
          </a:prstGeom>
          <a:noFill/>
        </p:spPr>
        <p:txBody>
          <a:bodyPr wrap="square" rtlCol="0">
            <a:spAutoFit/>
          </a:bodyPr>
          <a:lstStyle/>
          <a:p>
            <a:r>
              <a:rPr lang="zh-CN" altLang="en-US" sz="3600" dirty="0">
                <a:latin typeface="SimSun" panose="02010600030101010101" pitchFamily="2" charset="-122"/>
                <a:ea typeface="SimSun" panose="02010600030101010101" pitchFamily="2" charset="-122"/>
              </a:rPr>
              <a:t>哥林多前書 </a:t>
            </a:r>
            <a:r>
              <a:rPr lang="en-US" sz="3600" dirty="0">
                <a:latin typeface="SimSun" panose="02010600030101010101" pitchFamily="2" charset="-122"/>
                <a:ea typeface="SimSun" panose="02010600030101010101" pitchFamily="2" charset="-122"/>
              </a:rPr>
              <a:t>3:10-15  </a:t>
            </a:r>
            <a:r>
              <a:rPr lang="zh-CN" altLang="en-US" sz="3600" dirty="0">
                <a:latin typeface="SimSun" panose="02010600030101010101" pitchFamily="2" charset="-122"/>
                <a:ea typeface="SimSun" panose="02010600030101010101" pitchFamily="2" charset="-122"/>
              </a:rPr>
              <a:t>我照神所給我的恩，好像一個聰明的工頭，立好了根基，有別人在上面建造；只是各人要謹慎怎樣在上面建造</a:t>
            </a:r>
            <a:r>
              <a:rPr lang="zh-CN" altLang="en-US" sz="3600" dirty="0" smtClean="0">
                <a:latin typeface="SimSun" panose="02010600030101010101" pitchFamily="2" charset="-122"/>
                <a:ea typeface="SimSun" panose="02010600030101010101" pitchFamily="2" charset="-122"/>
              </a:rPr>
              <a:t>。</a:t>
            </a:r>
            <a:endParaRPr lang="en-US" altLang="zh-CN" sz="3600" dirty="0" smtClean="0">
              <a:latin typeface="SimSun" panose="02010600030101010101" pitchFamily="2" charset="-122"/>
              <a:ea typeface="SimSun" panose="02010600030101010101" pitchFamily="2" charset="-122"/>
            </a:endParaRPr>
          </a:p>
          <a:p>
            <a:r>
              <a:rPr lang="en-US" sz="3600" dirty="0">
                <a:latin typeface="Arial Narrow" pitchFamily="34" charset="0"/>
              </a:rPr>
              <a:t>I Corinthians 3:10-15   By the grace God has given me, I laid a foundation as a wise builder, and someone else is building on it. But each one should build with care.</a:t>
            </a:r>
            <a:endParaRPr lang="en-US" sz="3600" dirty="0">
              <a:latin typeface="SimSun" panose="02010600030101010101" pitchFamily="2" charset="-122"/>
              <a:ea typeface="SimSun" panose="02010600030101010101" pitchFamily="2"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0"/>
            <a:ext cx="8534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3600" baseline="30000" dirty="0" smtClean="0">
                <a:latin typeface="SimSun" panose="02010600030101010101" pitchFamily="2" charset="-122"/>
                <a:ea typeface="SimSun" panose="02010600030101010101" pitchFamily="2" charset="-122"/>
              </a:rPr>
              <a:t>11</a:t>
            </a:r>
            <a:r>
              <a:rPr lang="zh-CN" altLang="en-US" sz="3600" dirty="0" smtClean="0">
                <a:latin typeface="SimSun" panose="02010600030101010101" pitchFamily="2" charset="-122"/>
                <a:ea typeface="SimSun" panose="02010600030101010101" pitchFamily="2" charset="-122"/>
              </a:rPr>
              <a:t>因為那已經立好的根基就是耶穌基督，此外沒有人能立別的根基。</a:t>
            </a:r>
            <a:r>
              <a:rPr lang="en-US" sz="3600" baseline="30000" dirty="0" smtClean="0">
                <a:latin typeface="SimSun" panose="02010600030101010101" pitchFamily="2" charset="-122"/>
                <a:ea typeface="SimSun" panose="02010600030101010101" pitchFamily="2" charset="-122"/>
              </a:rPr>
              <a:t>12</a:t>
            </a:r>
            <a:r>
              <a:rPr lang="zh-CN" altLang="en-US" sz="3600" dirty="0" smtClean="0">
                <a:latin typeface="SimSun" panose="02010600030101010101" pitchFamily="2" charset="-122"/>
                <a:ea typeface="SimSun" panose="02010600030101010101" pitchFamily="2" charset="-122"/>
              </a:rPr>
              <a:t>若有人用金、銀、寶石、草木，禾秸在這根基上建造</a:t>
            </a:r>
            <a:r>
              <a:rPr lang="en-US" sz="3600" baseline="30000" dirty="0">
                <a:latin typeface="SimSun" panose="02010600030101010101" pitchFamily="2" charset="-122"/>
                <a:ea typeface="SimSun" panose="02010600030101010101" pitchFamily="2" charset="-122"/>
              </a:rPr>
              <a:t>13</a:t>
            </a:r>
            <a:r>
              <a:rPr lang="zh-CN" altLang="en-US" sz="3600" dirty="0">
                <a:latin typeface="SimSun" panose="02010600030101010101" pitchFamily="2" charset="-122"/>
                <a:ea typeface="SimSun" panose="02010600030101010101" pitchFamily="2" charset="-122"/>
              </a:rPr>
              <a:t>各人的工程必然顯露，因為那日子要將他表明出來，有火發現；這火要試驗各人的工程怎樣。</a:t>
            </a:r>
            <a:endParaRPr lang="zh-CN" altLang="en-US" sz="3600" dirty="0" smtClean="0">
              <a:latin typeface="SimSun" panose="02010600030101010101" pitchFamily="2" charset="-122"/>
              <a:ea typeface="SimSun" panose="02010600030101010101" pitchFamily="2" charset="-122"/>
            </a:endParaRPr>
          </a:p>
        </p:txBody>
      </p:sp>
      <p:sp>
        <p:nvSpPr>
          <p:cNvPr id="52225" name="Rectangle 1"/>
          <p:cNvSpPr>
            <a:spLocks noChangeArrowheads="1"/>
          </p:cNvSpPr>
          <p:nvPr/>
        </p:nvSpPr>
        <p:spPr bwMode="auto">
          <a:xfrm>
            <a:off x="381000" y="3280470"/>
            <a:ext cx="8382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3200" baseline="30000" dirty="0" smtClean="0">
                <a:latin typeface="Arial Narrow" pitchFamily="34" charset="0"/>
              </a:rPr>
              <a:t>11 </a:t>
            </a:r>
            <a:r>
              <a:rPr lang="en-US" sz="3200" dirty="0" smtClean="0">
                <a:latin typeface="Arial Narrow" pitchFamily="34" charset="0"/>
              </a:rPr>
              <a:t>For no one can lay any foundation other than the one already laid, which is Jesus Christ. </a:t>
            </a:r>
            <a:r>
              <a:rPr lang="en-US" sz="3200" baseline="30000" dirty="0" smtClean="0">
                <a:latin typeface="Arial Narrow" pitchFamily="34" charset="0"/>
              </a:rPr>
              <a:t>12 </a:t>
            </a:r>
            <a:r>
              <a:rPr lang="en-US" sz="3200" dirty="0" smtClean="0">
                <a:latin typeface="Arial Narrow" pitchFamily="34" charset="0"/>
              </a:rPr>
              <a:t>If anyone builds on this foundation using gold, silver, costly stones, wood, hay or straw</a:t>
            </a:r>
            <a:r>
              <a:rPr lang="en-US" sz="3200" baseline="30000" dirty="0">
                <a:latin typeface="Arial Narrow" pitchFamily="34" charset="0"/>
              </a:rPr>
              <a:t> 13 </a:t>
            </a:r>
            <a:r>
              <a:rPr lang="en-US" sz="3200" dirty="0">
                <a:latin typeface="Arial Narrow" pitchFamily="34" charset="0"/>
              </a:rPr>
              <a:t>their work will be shown for what it is, because the Day will bring it to light. It will be revealed with fire, and the fire will test the quality of each person’s work. </a:t>
            </a:r>
            <a:endParaRPr kumimoji="0" lang="en-US" altLang="zh-CN" sz="3200" b="0" i="0" u="none" strike="noStrike" cap="none" normalizeH="0" baseline="0" dirty="0" smtClean="0">
              <a:ln>
                <a:noFill/>
              </a:ln>
              <a:solidFill>
                <a:schemeClr val="tx1"/>
              </a:solidFill>
              <a:effectLst/>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609600"/>
            <a:ext cx="8686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3600" baseline="30000" dirty="0" smtClean="0"/>
              <a:t>14</a:t>
            </a:r>
            <a:r>
              <a:rPr lang="zh-CN" altLang="en-US" sz="3600" dirty="0" smtClean="0"/>
              <a:t>人在那根基上所建造的工程若存得住，他就要得賞賜。</a:t>
            </a:r>
            <a:r>
              <a:rPr lang="en-US" sz="3600" baseline="30000" dirty="0" smtClean="0"/>
              <a:t>15</a:t>
            </a:r>
            <a:r>
              <a:rPr lang="zh-CN" altLang="en-US" sz="3600" dirty="0" smtClean="0"/>
              <a:t>人的工程若被燒了，他就要受虧損，自己卻要得救；雖然得救，乃像從火裡經過的一樣。</a:t>
            </a:r>
            <a:endParaRPr lang="en-US" sz="3600" dirty="0"/>
          </a:p>
        </p:txBody>
      </p:sp>
      <p:sp>
        <p:nvSpPr>
          <p:cNvPr id="52225" name="Rectangle 1"/>
          <p:cNvSpPr>
            <a:spLocks noChangeArrowheads="1"/>
          </p:cNvSpPr>
          <p:nvPr/>
        </p:nvSpPr>
        <p:spPr bwMode="auto">
          <a:xfrm>
            <a:off x="177800" y="3458290"/>
            <a:ext cx="85344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3200" baseline="30000" dirty="0" smtClean="0">
                <a:latin typeface="Arial Narrow" pitchFamily="34" charset="0"/>
              </a:rPr>
              <a:t>14 </a:t>
            </a:r>
            <a:r>
              <a:rPr lang="en-US" sz="3200" dirty="0" smtClean="0">
                <a:latin typeface="Arial Narrow" pitchFamily="34" charset="0"/>
              </a:rPr>
              <a:t>If what has been built survives, the builder will receive a reward. </a:t>
            </a:r>
            <a:r>
              <a:rPr lang="en-US" sz="3200" baseline="30000" dirty="0" smtClean="0">
                <a:latin typeface="Arial Narrow" pitchFamily="34" charset="0"/>
              </a:rPr>
              <a:t>15 </a:t>
            </a:r>
            <a:r>
              <a:rPr lang="en-US" sz="3200" dirty="0" smtClean="0">
                <a:latin typeface="Arial Narrow" pitchFamily="34" charset="0"/>
              </a:rPr>
              <a:t>If it is burned up, the builder will suffer loss but yet will be saved—even though only as one escaping through the flames. </a:t>
            </a:r>
            <a:endParaRPr lang="en-US" sz="3200" dirty="0">
              <a:latin typeface="Arial Narrow"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38200"/>
            <a:ext cx="6400800" cy="2308324"/>
          </a:xfrm>
          <a:prstGeom prst="rect">
            <a:avLst/>
          </a:prstGeom>
          <a:noFill/>
        </p:spPr>
        <p:txBody>
          <a:bodyPr wrap="square" rtlCol="0">
            <a:spAutoFit/>
          </a:bodyPr>
          <a:lstStyle/>
          <a:p>
            <a:pPr algn="ctr"/>
            <a:r>
              <a:rPr lang="zh-CN" altLang="en-US" sz="5400" dirty="0">
                <a:solidFill>
                  <a:srgbClr val="000000"/>
                </a:solidFill>
                <a:latin typeface="SimSun" panose="02010600030101010101" pitchFamily="2" charset="-122"/>
                <a:ea typeface="SimSun" panose="02010600030101010101" pitchFamily="2" charset="-122"/>
              </a:rPr>
              <a:t>回應詩歌</a:t>
            </a:r>
            <a:endParaRPr lang="zh-CN" altLang="en-US" sz="5400" dirty="0">
              <a:latin typeface="SimSun" panose="02010600030101010101" pitchFamily="2" charset="-122"/>
              <a:ea typeface="SimSun" panose="02010600030101010101" pitchFamily="2" charset="-122"/>
            </a:endParaRPr>
          </a:p>
          <a:p>
            <a:pPr algn="ctr"/>
            <a:r>
              <a:rPr lang="en-US" sz="5400" dirty="0">
                <a:solidFill>
                  <a:srgbClr val="000000"/>
                </a:solidFill>
                <a:latin typeface="Arial Narrow" panose="020B0606020202030204" pitchFamily="34" charset="0"/>
                <a:ea typeface="SimSun"/>
              </a:rPr>
              <a:t>Response Hymn  </a:t>
            </a:r>
            <a:r>
              <a:rPr lang="en-US" sz="5400" b="1" dirty="0">
                <a:solidFill>
                  <a:srgbClr val="000000"/>
                </a:solidFill>
                <a:latin typeface="Arial Narrow" panose="020B0606020202030204" pitchFamily="34" charset="0"/>
                <a:ea typeface="SimSun"/>
              </a:rPr>
              <a:t> </a:t>
            </a:r>
            <a:endParaRPr lang="en-US" sz="5400" dirty="0">
              <a:latin typeface="Arial Narrow" panose="020B0606020202030204" pitchFamily="34" charset="0"/>
            </a:endParaRPr>
          </a:p>
          <a:p>
            <a:pPr algn="ctr"/>
            <a:endParaRPr lang="en-US" dirty="0"/>
          </a:p>
          <a:p>
            <a:endParaRPr lang="en-US" dirty="0"/>
          </a:p>
        </p:txBody>
      </p:sp>
      <p:sp>
        <p:nvSpPr>
          <p:cNvPr id="4" name="TextBox 3"/>
          <p:cNvSpPr txBox="1"/>
          <p:nvPr/>
        </p:nvSpPr>
        <p:spPr>
          <a:xfrm>
            <a:off x="457200" y="3352800"/>
            <a:ext cx="8305800" cy="1569660"/>
          </a:xfrm>
          <a:prstGeom prst="rect">
            <a:avLst/>
          </a:prstGeom>
          <a:noFill/>
        </p:spPr>
        <p:txBody>
          <a:bodyPr wrap="square" rtlCol="0">
            <a:spAutoFit/>
          </a:bodyPr>
          <a:lstStyle/>
          <a:p>
            <a:pPr algn="ctr"/>
            <a:r>
              <a:rPr lang="zh-CN" altLang="en-US" sz="4800" b="1" dirty="0" smtClean="0">
                <a:solidFill>
                  <a:srgbClr val="C00000"/>
                </a:solidFill>
                <a:latin typeface="+mn-ea"/>
              </a:rPr>
              <a:t>房角石</a:t>
            </a:r>
            <a:endParaRPr lang="en-US" altLang="zh-CN" sz="4800" b="1" dirty="0" smtClean="0">
              <a:solidFill>
                <a:srgbClr val="C00000"/>
              </a:solidFill>
              <a:latin typeface="+mn-ea"/>
            </a:endParaRPr>
          </a:p>
          <a:p>
            <a:pPr algn="ctr"/>
            <a:r>
              <a:rPr lang="en-US" sz="4800" dirty="0" smtClean="0">
                <a:solidFill>
                  <a:srgbClr val="C00000"/>
                </a:solidFill>
                <a:latin typeface="Arial Narrow" pitchFamily="34" charset="0"/>
                <a:ea typeface="黑体" pitchFamily="2" charset="-122"/>
              </a:rPr>
              <a:t>Cornerstone</a:t>
            </a:r>
            <a:endParaRPr lang="en-US" sz="4000" dirty="0">
              <a:solidFill>
                <a:srgbClr val="C00000"/>
              </a:solidFill>
              <a:latin typeface="Arial Narrow" pitchFamily="34" charset="0"/>
            </a:endParaRPr>
          </a:p>
        </p:txBody>
      </p:sp>
    </p:spTree>
    <p:extLst>
      <p:ext uri="{BB962C8B-B14F-4D97-AF65-F5344CB8AC3E}">
        <p14:creationId xmlns:p14="http://schemas.microsoft.com/office/powerpoint/2010/main" val="18427474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7315200" cy="2308324"/>
          </a:xfrm>
          <a:prstGeom prst="rect">
            <a:avLst/>
          </a:prstGeom>
          <a:noFill/>
        </p:spPr>
        <p:txBody>
          <a:bodyPr wrap="square" rtlCol="0">
            <a:spAutoFit/>
          </a:bodyPr>
          <a:lstStyle/>
          <a:p>
            <a:pPr algn="ctr"/>
            <a:r>
              <a:rPr lang="zh-TW" altLang="en-US" sz="4800" b="1" dirty="0" smtClean="0">
                <a:latin typeface="+mn-ea"/>
              </a:rPr>
              <a:t>基督</a:t>
            </a:r>
            <a:r>
              <a:rPr lang="en-US" sz="4800" b="1" dirty="0" smtClean="0">
                <a:latin typeface="+mn-ea"/>
              </a:rPr>
              <a:t>作 </a:t>
            </a:r>
            <a:r>
              <a:rPr lang="en-US" sz="4800" b="1" dirty="0" err="1" smtClean="0">
                <a:latin typeface="+mn-ea"/>
              </a:rPr>
              <a:t>我柱石</a:t>
            </a:r>
            <a:endParaRPr lang="en-US" sz="4800" b="1" dirty="0" smtClean="0">
              <a:latin typeface="+mn-ea"/>
            </a:endParaRPr>
          </a:p>
          <a:p>
            <a:pPr algn="ctr"/>
            <a:r>
              <a:rPr lang="zh-TW" altLang="en-US" sz="4800" b="1" dirty="0" smtClean="0">
                <a:latin typeface="+mn-ea"/>
              </a:rPr>
              <a:t>因主愛 懦弱變力量</a:t>
            </a:r>
            <a:endParaRPr lang="en-US" sz="4800" b="1" dirty="0" smtClean="0">
              <a:latin typeface="+mn-ea"/>
            </a:endParaRPr>
          </a:p>
          <a:p>
            <a:pPr algn="ctr"/>
            <a:r>
              <a:rPr lang="zh-TW" altLang="en-US" sz="4800" b="1" dirty="0" smtClean="0">
                <a:latin typeface="+mn-ea"/>
              </a:rPr>
              <a:t>暴</a:t>
            </a:r>
            <a:r>
              <a:rPr lang="en-US" sz="4800" b="1" dirty="0" err="1" smtClean="0">
                <a:latin typeface="+mn-ea"/>
              </a:rPr>
              <a:t>風里</a:t>
            </a:r>
            <a:r>
              <a:rPr lang="en-US" sz="4800" b="1" dirty="0" smtClean="0">
                <a:latin typeface="+mn-ea"/>
              </a:rPr>
              <a:t> </a:t>
            </a:r>
            <a:r>
              <a:rPr lang="en-US" sz="4800" b="1" dirty="0" err="1" smtClean="0">
                <a:latin typeface="+mn-ea"/>
              </a:rPr>
              <a:t>祂是神永作王</a:t>
            </a:r>
            <a:endParaRPr lang="en-US" dirty="0"/>
          </a:p>
        </p:txBody>
      </p:sp>
      <p:sp>
        <p:nvSpPr>
          <p:cNvPr id="4" name="TextBox 3"/>
          <p:cNvSpPr txBox="1"/>
          <p:nvPr/>
        </p:nvSpPr>
        <p:spPr>
          <a:xfrm>
            <a:off x="381000" y="3200400"/>
            <a:ext cx="8305800" cy="3170099"/>
          </a:xfrm>
          <a:prstGeom prst="rect">
            <a:avLst/>
          </a:prstGeom>
          <a:noFill/>
        </p:spPr>
        <p:txBody>
          <a:bodyPr wrap="square" rtlCol="0">
            <a:spAutoFit/>
          </a:bodyPr>
          <a:lstStyle/>
          <a:p>
            <a:pPr algn="ctr"/>
            <a:r>
              <a:rPr lang="en-US" sz="4000" dirty="0" smtClean="0">
                <a:latin typeface="Arial Narrow" pitchFamily="34" charset="0"/>
              </a:rPr>
              <a:t>Christ alone cornerstone</a:t>
            </a:r>
            <a:br>
              <a:rPr lang="en-US" sz="4000" dirty="0" smtClean="0">
                <a:latin typeface="Arial Narrow" pitchFamily="34" charset="0"/>
              </a:rPr>
            </a:br>
            <a:r>
              <a:rPr lang="en-US" sz="4000" dirty="0" smtClean="0">
                <a:latin typeface="Arial Narrow" pitchFamily="34" charset="0"/>
              </a:rPr>
              <a:t>Weak made strong</a:t>
            </a:r>
            <a:br>
              <a:rPr lang="en-US" sz="4000" dirty="0" smtClean="0">
                <a:latin typeface="Arial Narrow" pitchFamily="34" charset="0"/>
              </a:rPr>
            </a:br>
            <a:r>
              <a:rPr lang="en-US" sz="4000" dirty="0" smtClean="0">
                <a:latin typeface="Arial Narrow" pitchFamily="34" charset="0"/>
              </a:rPr>
              <a:t>In the Savior's love</a:t>
            </a:r>
          </a:p>
          <a:p>
            <a:pPr algn="ctr"/>
            <a:r>
              <a:rPr lang="en-US" sz="4000" dirty="0" smtClean="0">
                <a:latin typeface="Arial Narrow" pitchFamily="34" charset="0"/>
              </a:rPr>
              <a:t>Through the storm</a:t>
            </a:r>
            <a:br>
              <a:rPr lang="en-US" sz="4000" dirty="0" smtClean="0">
                <a:latin typeface="Arial Narrow" pitchFamily="34" charset="0"/>
              </a:rPr>
            </a:br>
            <a:r>
              <a:rPr lang="en-US" sz="4000" dirty="0" smtClean="0">
                <a:latin typeface="Arial Narrow" pitchFamily="34" charset="0"/>
              </a:rPr>
              <a:t>He is Lord, Lord of all</a:t>
            </a:r>
            <a:endParaRPr lang="en-US" sz="4000" dirty="0">
              <a:latin typeface="Arial Narrow" pitchFamily="34" charset="0"/>
            </a:endParaRPr>
          </a:p>
        </p:txBody>
      </p:sp>
    </p:spTree>
    <p:extLst>
      <p:ext uri="{BB962C8B-B14F-4D97-AF65-F5344CB8AC3E}">
        <p14:creationId xmlns:p14="http://schemas.microsoft.com/office/powerpoint/2010/main" val="18427474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962400"/>
            <a:ext cx="7315200" cy="2308324"/>
          </a:xfrm>
          <a:prstGeom prst="rect">
            <a:avLst/>
          </a:prstGeom>
          <a:noFill/>
        </p:spPr>
        <p:txBody>
          <a:bodyPr wrap="square" rtlCol="0">
            <a:spAutoFit/>
          </a:bodyPr>
          <a:lstStyle/>
          <a:p>
            <a:pPr algn="ctr"/>
            <a:r>
              <a:rPr lang="zh-TW" altLang="en-US" sz="4800" b="1" dirty="0" smtClean="0">
                <a:latin typeface="+mn-ea"/>
              </a:rPr>
              <a:t>基督</a:t>
            </a:r>
            <a:r>
              <a:rPr lang="en-US" sz="4800" b="1" dirty="0" smtClean="0">
                <a:latin typeface="+mn-ea"/>
              </a:rPr>
              <a:t>作 </a:t>
            </a:r>
            <a:r>
              <a:rPr lang="en-US" sz="4800" b="1" dirty="0" err="1" smtClean="0">
                <a:latin typeface="+mn-ea"/>
              </a:rPr>
              <a:t>我柱石</a:t>
            </a:r>
            <a:endParaRPr lang="en-US" sz="4800" b="1" dirty="0" smtClean="0">
              <a:latin typeface="+mn-ea"/>
            </a:endParaRPr>
          </a:p>
          <a:p>
            <a:pPr algn="ctr"/>
            <a:r>
              <a:rPr lang="zh-TW" altLang="en-US" sz="4800" b="1" dirty="0" smtClean="0">
                <a:latin typeface="+mn-ea"/>
              </a:rPr>
              <a:t>因主愛 懦弱變力量</a:t>
            </a:r>
            <a:endParaRPr lang="en-US" sz="4800" b="1" dirty="0" smtClean="0">
              <a:latin typeface="+mn-ea"/>
            </a:endParaRPr>
          </a:p>
          <a:p>
            <a:pPr algn="ctr"/>
            <a:r>
              <a:rPr lang="zh-TW" altLang="en-US" sz="4800" b="1" dirty="0" smtClean="0">
                <a:latin typeface="+mn-ea"/>
              </a:rPr>
              <a:t>暴</a:t>
            </a:r>
            <a:r>
              <a:rPr lang="en-US" sz="4800" b="1" dirty="0" err="1" smtClean="0">
                <a:latin typeface="+mn-ea"/>
              </a:rPr>
              <a:t>風里</a:t>
            </a:r>
            <a:r>
              <a:rPr lang="en-US" sz="4800" b="1" dirty="0" smtClean="0">
                <a:latin typeface="+mn-ea"/>
              </a:rPr>
              <a:t> </a:t>
            </a:r>
            <a:r>
              <a:rPr lang="en-US" sz="4800" b="1" dirty="0" err="1" smtClean="0">
                <a:latin typeface="+mn-ea"/>
              </a:rPr>
              <a:t>祂是神永作王</a:t>
            </a:r>
            <a:endParaRPr lang="en-US" dirty="0"/>
          </a:p>
        </p:txBody>
      </p:sp>
      <p:sp>
        <p:nvSpPr>
          <p:cNvPr id="4" name="TextBox 3"/>
          <p:cNvSpPr txBox="1"/>
          <p:nvPr/>
        </p:nvSpPr>
        <p:spPr>
          <a:xfrm>
            <a:off x="457200" y="457200"/>
            <a:ext cx="8305800" cy="3170099"/>
          </a:xfrm>
          <a:prstGeom prst="rect">
            <a:avLst/>
          </a:prstGeom>
          <a:noFill/>
        </p:spPr>
        <p:txBody>
          <a:bodyPr wrap="square" rtlCol="0">
            <a:spAutoFit/>
          </a:bodyPr>
          <a:lstStyle/>
          <a:p>
            <a:pPr algn="ctr"/>
            <a:r>
              <a:rPr lang="en-US" sz="4000" dirty="0" smtClean="0">
                <a:latin typeface="Arial Narrow" pitchFamily="34" charset="0"/>
              </a:rPr>
              <a:t>Christ alone cornerstone</a:t>
            </a:r>
            <a:br>
              <a:rPr lang="en-US" sz="4000" dirty="0" smtClean="0">
                <a:latin typeface="Arial Narrow" pitchFamily="34" charset="0"/>
              </a:rPr>
            </a:br>
            <a:r>
              <a:rPr lang="en-US" sz="4000" dirty="0" smtClean="0">
                <a:latin typeface="Arial Narrow" pitchFamily="34" charset="0"/>
              </a:rPr>
              <a:t>Weak made strong</a:t>
            </a:r>
            <a:br>
              <a:rPr lang="en-US" sz="4000" dirty="0" smtClean="0">
                <a:latin typeface="Arial Narrow" pitchFamily="34" charset="0"/>
              </a:rPr>
            </a:br>
            <a:r>
              <a:rPr lang="en-US" sz="4000" dirty="0" smtClean="0">
                <a:latin typeface="Arial Narrow" pitchFamily="34" charset="0"/>
              </a:rPr>
              <a:t>In the Savior's love</a:t>
            </a:r>
          </a:p>
          <a:p>
            <a:pPr algn="ctr"/>
            <a:r>
              <a:rPr lang="en-US" sz="4000" dirty="0" smtClean="0">
                <a:latin typeface="Arial Narrow" pitchFamily="34" charset="0"/>
              </a:rPr>
              <a:t>Through the storm</a:t>
            </a:r>
            <a:br>
              <a:rPr lang="en-US" sz="4000" dirty="0" smtClean="0">
                <a:latin typeface="Arial Narrow" pitchFamily="34" charset="0"/>
              </a:rPr>
            </a:br>
            <a:r>
              <a:rPr lang="en-US" sz="4000" dirty="0" smtClean="0">
                <a:latin typeface="Arial Narrow" pitchFamily="34" charset="0"/>
              </a:rPr>
              <a:t>He is Lord, Lord of all</a:t>
            </a:r>
            <a:endParaRPr lang="en-US" sz="4000" dirty="0">
              <a:latin typeface="Arial Narrow" pitchFamily="34" charset="0"/>
            </a:endParaRPr>
          </a:p>
        </p:txBody>
      </p:sp>
    </p:spTree>
    <p:extLst>
      <p:ext uri="{BB962C8B-B14F-4D97-AF65-F5344CB8AC3E}">
        <p14:creationId xmlns:p14="http://schemas.microsoft.com/office/powerpoint/2010/main" val="18427474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62000" y="762000"/>
            <a:ext cx="7696200" cy="5257800"/>
          </a:xfrm>
        </p:spPr>
        <p:txBody>
          <a:bodyPr>
            <a:normAutofit fontScale="90000"/>
          </a:bodyPr>
          <a:lstStyle/>
          <a:p>
            <a:r>
              <a:rPr lang="en-US" sz="4800" b="1" dirty="0" smtClean="0"/>
              <a:t/>
            </a:r>
            <a:br>
              <a:rPr lang="en-US" sz="4800" b="1" dirty="0" smtClean="0"/>
            </a:br>
            <a:r>
              <a:rPr lang="en-US" sz="4800" b="1" dirty="0" smtClean="0"/>
              <a:t/>
            </a:r>
            <a:br>
              <a:rPr lang="en-US" sz="4800" b="1" dirty="0" smtClean="0"/>
            </a:br>
            <a:r>
              <a:rPr lang="zh-CN" altLang="en-US" sz="6000" b="1" dirty="0" smtClean="0">
                <a:latin typeface="SimSun" panose="02010600030101010101" pitchFamily="2" charset="-122"/>
                <a:ea typeface="SimSun" panose="02010600030101010101" pitchFamily="2" charset="-122"/>
              </a:rPr>
              <a:t>主</a:t>
            </a:r>
            <a:r>
              <a:rPr lang="en-US" sz="6000" b="1" dirty="0" smtClean="0">
                <a:latin typeface="SimSun" panose="02010600030101010101" pitchFamily="2" charset="-122"/>
                <a:ea typeface="SimSun" panose="02010600030101010101" pitchFamily="2" charset="-122"/>
              </a:rPr>
              <a:t> </a:t>
            </a:r>
            <a:r>
              <a:rPr lang="zh-CN" altLang="en-US" sz="6000" b="1" dirty="0" smtClean="0">
                <a:latin typeface="SimSun" panose="02010600030101010101" pitchFamily="2" charset="-122"/>
                <a:ea typeface="SimSun" panose="02010600030101010101" pitchFamily="2" charset="-122"/>
              </a:rPr>
              <a:t>餐</a:t>
            </a:r>
            <a:r>
              <a:rPr lang="en-US" sz="4900" dirty="0" smtClean="0">
                <a:latin typeface="KaiTi" pitchFamily="49" charset="-122"/>
                <a:ea typeface="KaiTi" pitchFamily="49" charset="-122"/>
              </a:rPr>
              <a:t/>
            </a:r>
            <a:br>
              <a:rPr lang="en-US" sz="4900" dirty="0" smtClean="0">
                <a:latin typeface="KaiTi" pitchFamily="49" charset="-122"/>
                <a:ea typeface="KaiTi" pitchFamily="49" charset="-122"/>
              </a:rPr>
            </a:br>
            <a:r>
              <a:rPr lang="en-US" sz="5300" dirty="0" smtClean="0">
                <a:latin typeface="Arial Narrow" panose="020B0606020202030204" pitchFamily="34" charset="0"/>
                <a:ea typeface="KaiTi" pitchFamily="49" charset="-122"/>
                <a:cs typeface="Arial" pitchFamily="34" charset="0"/>
              </a:rPr>
              <a:t>Lord’s Supper</a:t>
            </a:r>
            <a:r>
              <a:rPr lang="en-US" dirty="0" smtClean="0">
                <a:latin typeface="Arial Narrow" panose="020B0606020202030204" pitchFamily="34" charset="0"/>
              </a:rPr>
              <a:t/>
            </a:r>
            <a:br>
              <a:rPr lang="en-US" dirty="0" smtClean="0">
                <a:latin typeface="Arial Narrow" panose="020B0606020202030204" pitchFamily="34" charset="0"/>
              </a:rPr>
            </a:br>
            <a:r>
              <a:rPr lang="en-US" sz="4800" dirty="0" smtClean="0">
                <a:latin typeface="Arial Narrow" panose="020B0606020202030204" pitchFamily="34" charset="0"/>
              </a:rPr>
              <a:t/>
            </a:r>
            <a:br>
              <a:rPr lang="en-US" sz="4800" dirty="0" smtClean="0">
                <a:latin typeface="Arial Narrow" panose="020B0606020202030204" pitchFamily="34" charset="0"/>
              </a:rPr>
            </a:br>
            <a:r>
              <a:rPr lang="en-US" sz="3600" b="1" dirty="0" smtClean="0"/>
              <a:t/>
            </a:r>
            <a:br>
              <a:rPr lang="en-US" sz="3600" b="1" dirty="0" smtClean="0"/>
            </a:br>
            <a:r>
              <a:rPr lang="en-US" sz="3600" b="1" dirty="0" smtClean="0"/>
              <a:t/>
            </a:r>
            <a:br>
              <a:rPr lang="en-US" sz="3600" b="1" dirty="0" smtClean="0"/>
            </a:br>
            <a:r>
              <a:rPr lang="zh-CN" altLang="en-US" b="1" dirty="0" smtClean="0">
                <a:latin typeface="SimSun" panose="02010600030101010101" pitchFamily="2" charset="-122"/>
                <a:ea typeface="SimSun" panose="02010600030101010101" pitchFamily="2" charset="-122"/>
              </a:rPr>
              <a:t>周修强牧師</a:t>
            </a:r>
            <a:r>
              <a:rPr lang="en-US" sz="4000" b="1" dirty="0" smtClean="0">
                <a:latin typeface="KaiTi" pitchFamily="49" charset="-122"/>
                <a:ea typeface="KaiTi" pitchFamily="49" charset="-122"/>
              </a:rPr>
              <a:t/>
            </a:r>
            <a:br>
              <a:rPr lang="en-US" sz="4000" b="1" dirty="0" smtClean="0">
                <a:latin typeface="KaiTi" pitchFamily="49" charset="-122"/>
                <a:ea typeface="KaiTi" pitchFamily="49" charset="-122"/>
              </a:rPr>
            </a:br>
            <a:r>
              <a:rPr lang="en-US" dirty="0" smtClean="0">
                <a:latin typeface="Arial Narrow" panose="020B0606020202030204" pitchFamily="34" charset="0"/>
                <a:ea typeface="KaiTi" pitchFamily="49" charset="-122"/>
              </a:rPr>
              <a:t>Pastor Raymond </a:t>
            </a:r>
            <a:r>
              <a:rPr lang="en-US" dirty="0" smtClean="0">
                <a:latin typeface="Arial Narrow" panose="020B0606020202030204" pitchFamily="34" charset="0"/>
              </a:rPr>
              <a:t/>
            </a:r>
            <a:br>
              <a:rPr lang="en-US" dirty="0" smtClean="0">
                <a:latin typeface="Arial Narrow" panose="020B0606020202030204" pitchFamily="34" charset="0"/>
              </a:rPr>
            </a:br>
            <a:r>
              <a:rPr lang="en-US" b="1" dirty="0" smtClean="0">
                <a:latin typeface="Arial Narrow" panose="020B0606020202030204" pitchFamily="34" charset="0"/>
              </a:rPr>
              <a:t/>
            </a:r>
            <a:br>
              <a:rPr lang="en-US" b="1" dirty="0" smtClean="0">
                <a:latin typeface="Arial Narrow" panose="020B0606020202030204" pitchFamily="34" charset="0"/>
              </a:rPr>
            </a:br>
            <a:r>
              <a:rPr lang="en-US" sz="3600" b="1" dirty="0" smtClean="0"/>
              <a:t/>
            </a:r>
            <a:br>
              <a:rPr lang="en-US" sz="3600" b="1" dirty="0" smtClean="0"/>
            </a:br>
            <a:endParaRPr lang="en-US" sz="3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796632"/>
            <a:ext cx="6477000" cy="4862870"/>
          </a:xfrm>
          <a:prstGeom prst="rect">
            <a:avLst/>
          </a:prstGeom>
          <a:noFill/>
        </p:spPr>
        <p:txBody>
          <a:bodyPr wrap="square" rtlCol="0">
            <a:spAutoFit/>
          </a:bodyPr>
          <a:lstStyle/>
          <a:p>
            <a:pPr algn="ctr"/>
            <a:endParaRPr lang="en-US" altLang="zh-CN" sz="6000" dirty="0" smtClean="0">
              <a:latin typeface="SimSun" panose="02010600030101010101" pitchFamily="2" charset="-122"/>
              <a:ea typeface="SimSun" panose="02010600030101010101" pitchFamily="2" charset="-122"/>
            </a:endParaRPr>
          </a:p>
          <a:p>
            <a:pPr algn="ctr"/>
            <a:r>
              <a:rPr lang="zh-CN" altLang="en-US" sz="6000" b="1" dirty="0" smtClean="0">
                <a:latin typeface="SimSun" panose="02010600030101010101" pitchFamily="2" charset="-122"/>
                <a:ea typeface="SimSun" panose="02010600030101010101" pitchFamily="2" charset="-122"/>
              </a:rPr>
              <a:t>奉</a:t>
            </a:r>
            <a:r>
              <a:rPr lang="en-US" sz="6000" b="1" dirty="0" smtClean="0">
                <a:latin typeface="SimSun" panose="02010600030101010101" pitchFamily="2" charset="-122"/>
                <a:ea typeface="SimSun" panose="02010600030101010101" pitchFamily="2" charset="-122"/>
              </a:rPr>
              <a:t>    </a:t>
            </a:r>
            <a:r>
              <a:rPr lang="zh-CN" altLang="en-US" sz="6000" b="1" dirty="0">
                <a:latin typeface="SimSun" panose="02010600030101010101" pitchFamily="2" charset="-122"/>
                <a:ea typeface="SimSun" panose="02010600030101010101" pitchFamily="2" charset="-122"/>
              </a:rPr>
              <a:t>献</a:t>
            </a:r>
            <a:r>
              <a:rPr lang="en-US" altLang="zh-CN" sz="1600" dirty="0">
                <a:latin typeface="SimSun" panose="02010600030101010101" pitchFamily="2" charset="-122"/>
                <a:ea typeface="SimSun" panose="02010600030101010101" pitchFamily="2" charset="-122"/>
              </a:rPr>
              <a:t/>
            </a:r>
            <a:br>
              <a:rPr lang="en-US" altLang="zh-CN" sz="1600" dirty="0">
                <a:latin typeface="SimSun" panose="02010600030101010101" pitchFamily="2" charset="-122"/>
                <a:ea typeface="SimSun" panose="02010600030101010101" pitchFamily="2" charset="-122"/>
              </a:rPr>
            </a:br>
            <a:r>
              <a:rPr lang="en-US" sz="1600" dirty="0"/>
              <a:t/>
            </a:r>
            <a:br>
              <a:rPr lang="en-US" sz="1600" dirty="0"/>
            </a:br>
            <a:r>
              <a:rPr lang="en-US" sz="5400" dirty="0">
                <a:latin typeface="Arial Narrow" panose="020B0606020202030204" pitchFamily="34" charset="0"/>
              </a:rPr>
              <a:t>Tithes &amp; Offerings</a:t>
            </a:r>
            <a:r>
              <a:rPr lang="en-US" sz="6000" dirty="0">
                <a:latin typeface="Arial Narrow" panose="020B0606020202030204" pitchFamily="34" charset="0"/>
              </a:rPr>
              <a:t/>
            </a:r>
            <a:br>
              <a:rPr lang="en-US" sz="6000" dirty="0">
                <a:latin typeface="Arial Narrow" panose="020B0606020202030204" pitchFamily="34" charset="0"/>
              </a:rPr>
            </a:br>
            <a:r>
              <a:rPr lang="en-US" sz="6000" b="1" dirty="0">
                <a:latin typeface="Arial Narrow" panose="020B0606020202030204" pitchFamily="34" charset="0"/>
              </a:rPr>
              <a:t/>
            </a:r>
            <a:br>
              <a:rPr lang="en-US" sz="6000" b="1" dirty="0">
                <a:latin typeface="Arial Narrow" panose="020B0606020202030204" pitchFamily="34" charset="0"/>
              </a:rPr>
            </a:br>
            <a:endParaRPr lang="en-US" sz="6000" dirty="0"/>
          </a:p>
        </p:txBody>
      </p:sp>
    </p:spTree>
    <p:extLst>
      <p:ext uri="{BB962C8B-B14F-4D97-AF65-F5344CB8AC3E}">
        <p14:creationId xmlns:p14="http://schemas.microsoft.com/office/powerpoint/2010/main" val="18600125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153400" cy="7478970"/>
          </a:xfrm>
          <a:prstGeom prst="rect">
            <a:avLst/>
          </a:prstGeom>
          <a:noFill/>
        </p:spPr>
        <p:txBody>
          <a:bodyPr wrap="square" rtlCol="0">
            <a:spAutoFit/>
          </a:bodyPr>
          <a:lstStyle/>
          <a:p>
            <a:pPr algn="ctr"/>
            <a:endParaRPr lang="en-US" altLang="zh-CN" sz="6000" b="1" dirty="0" smtClean="0">
              <a:latin typeface="SimSun" panose="02010600030101010101" pitchFamily="2" charset="-122"/>
              <a:ea typeface="SimSun" panose="02010600030101010101" pitchFamily="2" charset="-122"/>
            </a:endParaRPr>
          </a:p>
          <a:p>
            <a:pPr algn="ctr"/>
            <a:r>
              <a:rPr lang="zh-CN" altLang="en-US" sz="6000" b="1" dirty="0" smtClean="0">
                <a:latin typeface="SimSun" panose="02010600030101010101" pitchFamily="2" charset="-122"/>
                <a:ea typeface="SimSun" panose="02010600030101010101" pitchFamily="2" charset="-122"/>
              </a:rPr>
              <a:t>歡 </a:t>
            </a:r>
            <a:r>
              <a:rPr lang="zh-CN" altLang="en-US" sz="6000" b="1" dirty="0">
                <a:latin typeface="SimSun" panose="02010600030101010101" pitchFamily="2" charset="-122"/>
                <a:ea typeface="SimSun" panose="02010600030101010101" pitchFamily="2" charset="-122"/>
              </a:rPr>
              <a:t>迎 及 報 告</a:t>
            </a:r>
            <a:r>
              <a:rPr lang="en-US" sz="6000" dirty="0">
                <a:latin typeface="SimSun" panose="02010600030101010101" pitchFamily="2" charset="-122"/>
                <a:ea typeface="SimSun" panose="02010600030101010101" pitchFamily="2" charset="-122"/>
              </a:rPr>
              <a:t/>
            </a:r>
            <a:br>
              <a:rPr lang="en-US" sz="6000" dirty="0">
                <a:latin typeface="SimSun" panose="02010600030101010101" pitchFamily="2" charset="-122"/>
                <a:ea typeface="SimSun" panose="02010600030101010101" pitchFamily="2" charset="-122"/>
              </a:rPr>
            </a:br>
            <a:endParaRPr lang="en-US" sz="6000" dirty="0" smtClean="0">
              <a:latin typeface="SimSun" panose="02010600030101010101" pitchFamily="2" charset="-122"/>
              <a:ea typeface="SimSun" panose="02010600030101010101" pitchFamily="2" charset="-122"/>
            </a:endParaRPr>
          </a:p>
          <a:p>
            <a:pPr algn="ctr"/>
            <a:r>
              <a:rPr lang="en-US" sz="6000" b="1" dirty="0" smtClean="0">
                <a:latin typeface="Arial Narrow" panose="020B0606020202030204" pitchFamily="34" charset="0"/>
              </a:rPr>
              <a:t>Welcome</a:t>
            </a:r>
          </a:p>
          <a:p>
            <a:pPr algn="ctr"/>
            <a:r>
              <a:rPr lang="en-US" sz="6000" b="1" dirty="0" smtClean="0">
                <a:latin typeface="Arial Narrow" panose="020B0606020202030204" pitchFamily="34" charset="0"/>
              </a:rPr>
              <a:t>and </a:t>
            </a:r>
          </a:p>
          <a:p>
            <a:pPr algn="ctr"/>
            <a:r>
              <a:rPr lang="en-US" sz="6000" b="1" dirty="0" smtClean="0">
                <a:latin typeface="Arial Narrow" panose="020B0606020202030204" pitchFamily="34" charset="0"/>
              </a:rPr>
              <a:t> </a:t>
            </a:r>
            <a:r>
              <a:rPr lang="en-US" sz="6000" b="1" dirty="0">
                <a:latin typeface="Arial Narrow" panose="020B0606020202030204" pitchFamily="34" charset="0"/>
              </a:rPr>
              <a:t>Announcements</a:t>
            </a:r>
            <a:r>
              <a:rPr lang="en-US" sz="6000" dirty="0">
                <a:latin typeface="Arial Narrow" panose="020B0606020202030204" pitchFamily="34" charset="0"/>
              </a:rPr>
              <a:t/>
            </a:r>
            <a:br>
              <a:rPr lang="en-US" sz="6000" dirty="0">
                <a:latin typeface="Arial Narrow" panose="020B0606020202030204" pitchFamily="34" charset="0"/>
              </a:rPr>
            </a:br>
            <a:r>
              <a:rPr lang="en-US" sz="6000" dirty="0">
                <a:latin typeface="Arial Narrow" panose="020B0606020202030204" pitchFamily="34" charset="0"/>
              </a:rPr>
              <a:t/>
            </a:r>
            <a:br>
              <a:rPr lang="en-US" sz="6000" dirty="0">
                <a:latin typeface="Arial Narrow" panose="020B0606020202030204" pitchFamily="34" charset="0"/>
              </a:rPr>
            </a:br>
            <a:endParaRPr lang="en-US" sz="6000" dirty="0">
              <a:latin typeface="Arial Narrow" panose="020B0606020202030204" pitchFamily="34" charset="0"/>
            </a:endParaRPr>
          </a:p>
        </p:txBody>
      </p:sp>
    </p:spTree>
    <p:extLst>
      <p:ext uri="{BB962C8B-B14F-4D97-AF65-F5344CB8AC3E}">
        <p14:creationId xmlns:p14="http://schemas.microsoft.com/office/powerpoint/2010/main" val="41207935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676403"/>
            <a:ext cx="5486400" cy="2215991"/>
          </a:xfrm>
          <a:prstGeom prst="rect">
            <a:avLst/>
          </a:prstGeom>
          <a:noFill/>
        </p:spPr>
        <p:txBody>
          <a:bodyPr wrap="square" rtlCol="0">
            <a:spAutoFit/>
          </a:bodyPr>
          <a:lstStyle/>
          <a:p>
            <a:pPr algn="ctr"/>
            <a:r>
              <a:rPr lang="zh-TW" altLang="en-US" sz="6000" b="1" dirty="0">
                <a:latin typeface="SimSun" panose="02010600030101010101" pitchFamily="2" charset="-122"/>
                <a:ea typeface="SimSun" panose="02010600030101010101" pitchFamily="2" charset="-122"/>
              </a:rPr>
              <a:t>三一頌</a:t>
            </a:r>
            <a:endParaRPr lang="en-US" sz="6000" b="1" dirty="0">
              <a:latin typeface="SimSun" panose="02010600030101010101" pitchFamily="2" charset="-122"/>
              <a:ea typeface="SimSun" panose="02010600030101010101" pitchFamily="2" charset="-122"/>
            </a:endParaRPr>
          </a:p>
          <a:p>
            <a:pPr algn="ctr"/>
            <a:r>
              <a:rPr lang="en-US" sz="6000" b="1" dirty="0">
                <a:latin typeface="Arial Narrow" panose="020B0606020202030204" pitchFamily="34" charset="0"/>
                <a:cs typeface="Arial" panose="020B0604020202020204" pitchFamily="34" charset="0"/>
              </a:rPr>
              <a:t>Doxology</a:t>
            </a:r>
          </a:p>
          <a:p>
            <a:pPr algn="ctr"/>
            <a:endParaRPr lang="en-US" dirty="0"/>
          </a:p>
        </p:txBody>
      </p:sp>
    </p:spTree>
    <p:extLst>
      <p:ext uri="{BB962C8B-B14F-4D97-AF65-F5344CB8AC3E}">
        <p14:creationId xmlns:p14="http://schemas.microsoft.com/office/powerpoint/2010/main" val="3692203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8229600" cy="2590800"/>
          </a:xfrm>
        </p:spPr>
        <p:txBody>
          <a:bodyPr>
            <a:noAutofit/>
          </a:bodyPr>
          <a:lstStyle/>
          <a:p>
            <a:r>
              <a:rPr lang="zh-CN" altLang="en-US" sz="4800" dirty="0" smtClean="0"/>
              <a:t>何等奇妙耶穌聖名</a:t>
            </a:r>
            <a:r>
              <a:rPr lang="en-US" sz="4800" dirty="0" smtClean="0"/>
              <a:t/>
            </a:r>
            <a:br>
              <a:rPr lang="en-US" sz="4800" dirty="0" smtClean="0"/>
            </a:br>
            <a:r>
              <a:rPr kumimoji="1" lang="zh-TW" altLang="en-US" sz="3600" b="1" dirty="0" smtClean="0">
                <a:latin typeface="華康中楷體"/>
                <a:ea typeface="DFKai-SB" pitchFamily="65" charset="-120"/>
              </a:rPr>
              <a:t> </a:t>
            </a:r>
            <a:r>
              <a:rPr kumimoji="1" lang="zh-TW" altLang="en-US" b="1" dirty="0" smtClean="0">
                <a:latin typeface="華康中楷體"/>
                <a:ea typeface="DFKai-SB" pitchFamily="65" charset="-120"/>
              </a:rPr>
              <a:t>   </a:t>
            </a:r>
            <a:r>
              <a:rPr kumimoji="1" lang="en-US" altLang="zh-TW" b="1" dirty="0" smtClean="0">
                <a:latin typeface="華康中楷體"/>
                <a:ea typeface="DFKai-SB" pitchFamily="65" charset="-120"/>
              </a:rPr>
              <a:t/>
            </a:r>
            <a:br>
              <a:rPr kumimoji="1" lang="en-US" altLang="zh-TW" b="1" dirty="0" smtClean="0">
                <a:latin typeface="華康中楷體"/>
                <a:ea typeface="DFKai-SB" pitchFamily="65" charset="-120"/>
              </a:rPr>
            </a:br>
            <a:r>
              <a:rPr lang="en-US" dirty="0" smtClean="0"/>
              <a:t> </a:t>
            </a:r>
            <a:r>
              <a:rPr lang="en-US" dirty="0" smtClean="0">
                <a:latin typeface="Arial Narrow" pitchFamily="34" charset="0"/>
              </a:rPr>
              <a:t>There’s Something About That Name</a:t>
            </a:r>
            <a:r>
              <a:rPr lang="en-US" dirty="0" smtClean="0"/>
              <a:t/>
            </a:r>
            <a:br>
              <a:rPr lang="en-US" dirty="0" smtClean="0"/>
            </a:br>
            <a:endParaRPr lang="en-US" sz="3600" dirty="0">
              <a:latin typeface="Arial Narrow" pitchFamily="34" charset="0"/>
              <a:ea typeface="KaiTi"/>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52400"/>
            <a:ext cx="7924800" cy="6771084"/>
          </a:xfrm>
          <a:prstGeom prst="rect">
            <a:avLst/>
          </a:prstGeom>
          <a:noFill/>
        </p:spPr>
        <p:txBody>
          <a:bodyPr wrap="square" rtlCol="0">
            <a:spAutoFit/>
          </a:bodyPr>
          <a:lstStyle/>
          <a:p>
            <a:r>
              <a:rPr lang="zh-TW" altLang="en-US" sz="4000" b="1" dirty="0" smtClean="0">
                <a:latin typeface="SimSun" panose="02010600030101010101" pitchFamily="2" charset="-122"/>
                <a:ea typeface="SimSun" panose="02010600030101010101" pitchFamily="2" charset="-122"/>
                <a:cs typeface="Arial" panose="020B0604020202020204" pitchFamily="34" charset="0"/>
              </a:rPr>
              <a:t>     讚</a:t>
            </a:r>
            <a:r>
              <a:rPr lang="zh-TW" altLang="en-US" sz="4000" b="1" dirty="0">
                <a:latin typeface="SimSun" panose="02010600030101010101" pitchFamily="2" charset="-122"/>
                <a:ea typeface="SimSun" panose="02010600030101010101" pitchFamily="2" charset="-122"/>
                <a:cs typeface="Arial" panose="020B0604020202020204" pitchFamily="34" charset="0"/>
              </a:rPr>
              <a:t>美真神萬福之根</a:t>
            </a:r>
            <a:r>
              <a:rPr lang="en-US" altLang="zh-TW" sz="4000" b="1" dirty="0">
                <a:latin typeface="SimSun" panose="02010600030101010101" pitchFamily="2" charset="-122"/>
                <a:ea typeface="SimSun" panose="02010600030101010101" pitchFamily="2" charset="-122"/>
                <a:cs typeface="Arial" panose="020B0604020202020204" pitchFamily="34" charset="0"/>
              </a:rPr>
              <a:t>,</a:t>
            </a:r>
            <a:r>
              <a:rPr lang="zh-TW" altLang="en-US" sz="4000" b="1" dirty="0">
                <a:latin typeface="SimSun" panose="02010600030101010101" pitchFamily="2" charset="-122"/>
                <a:ea typeface="SimSun" panose="02010600030101010101" pitchFamily="2" charset="-122"/>
                <a:cs typeface="Arial" panose="020B0604020202020204" pitchFamily="34" charset="0"/>
              </a:rPr>
              <a:t> </a:t>
            </a:r>
            <a:endParaRPr lang="en-US" altLang="zh-TW" sz="4000" b="1" dirty="0">
              <a:latin typeface="SimSun" panose="02010600030101010101" pitchFamily="2" charset="-122"/>
              <a:ea typeface="SimSun" panose="02010600030101010101" pitchFamily="2" charset="-122"/>
              <a:cs typeface="Arial" panose="020B0604020202020204" pitchFamily="34" charset="0"/>
            </a:endParaRPr>
          </a:p>
          <a:p>
            <a:r>
              <a:rPr lang="zh-TW" altLang="en-US" sz="4000" b="1" dirty="0" smtClean="0">
                <a:latin typeface="SimSun" panose="02010600030101010101" pitchFamily="2" charset="-122"/>
                <a:ea typeface="SimSun" panose="02010600030101010101" pitchFamily="2" charset="-122"/>
                <a:cs typeface="Arial" panose="020B0604020202020204" pitchFamily="34" charset="0"/>
              </a:rPr>
              <a:t>     世</a:t>
            </a:r>
            <a:r>
              <a:rPr lang="zh-TW" altLang="en-US" sz="4000" b="1" dirty="0">
                <a:latin typeface="SimSun" panose="02010600030101010101" pitchFamily="2" charset="-122"/>
                <a:ea typeface="SimSun" panose="02010600030101010101" pitchFamily="2" charset="-122"/>
                <a:cs typeface="Arial" panose="020B0604020202020204" pitchFamily="34" charset="0"/>
              </a:rPr>
              <a:t>上萬民讚美主恩</a:t>
            </a:r>
            <a:endParaRPr lang="en-US" altLang="zh-TW" sz="4000" b="1" dirty="0">
              <a:latin typeface="SimSun" panose="02010600030101010101" pitchFamily="2" charset="-122"/>
              <a:ea typeface="SimSun" panose="02010600030101010101" pitchFamily="2" charset="-122"/>
              <a:cs typeface="Arial" panose="020B0604020202020204" pitchFamily="34" charset="0"/>
            </a:endParaRPr>
          </a:p>
          <a:p>
            <a:r>
              <a:rPr lang="zh-TW" altLang="en-US" sz="4000" b="1" dirty="0" smtClean="0">
                <a:latin typeface="SimSun" panose="02010600030101010101" pitchFamily="2" charset="-122"/>
                <a:ea typeface="SimSun" panose="02010600030101010101" pitchFamily="2" charset="-122"/>
                <a:cs typeface="Arial" panose="020B0604020202020204" pitchFamily="34" charset="0"/>
              </a:rPr>
              <a:t>     天</a:t>
            </a:r>
            <a:r>
              <a:rPr lang="zh-TW" altLang="en-US" sz="4000" b="1" dirty="0">
                <a:latin typeface="SimSun" panose="02010600030101010101" pitchFamily="2" charset="-122"/>
                <a:ea typeface="SimSun" panose="02010600030101010101" pitchFamily="2" charset="-122"/>
                <a:cs typeface="Arial" panose="020B0604020202020204" pitchFamily="34" charset="0"/>
              </a:rPr>
              <a:t>使天軍讚美主名</a:t>
            </a:r>
            <a:r>
              <a:rPr lang="en-US" altLang="zh-TW" sz="4000" b="1" dirty="0">
                <a:latin typeface="SimSun" panose="02010600030101010101" pitchFamily="2" charset="-122"/>
                <a:ea typeface="SimSun" panose="02010600030101010101" pitchFamily="2" charset="-122"/>
                <a:cs typeface="Arial" panose="020B0604020202020204" pitchFamily="34" charset="0"/>
              </a:rPr>
              <a:t>,</a:t>
            </a:r>
            <a:r>
              <a:rPr lang="zh-TW" altLang="en-US" sz="4000" b="1" dirty="0">
                <a:latin typeface="SimSun" panose="02010600030101010101" pitchFamily="2" charset="-122"/>
                <a:ea typeface="SimSun" panose="02010600030101010101" pitchFamily="2" charset="-122"/>
                <a:cs typeface="Arial" panose="020B0604020202020204" pitchFamily="34" charset="0"/>
              </a:rPr>
              <a:t> </a:t>
            </a:r>
            <a:endParaRPr lang="en-US" altLang="zh-TW" sz="4000" b="1" dirty="0">
              <a:latin typeface="SimSun" panose="02010600030101010101" pitchFamily="2" charset="-122"/>
              <a:ea typeface="SimSun" panose="02010600030101010101" pitchFamily="2" charset="-122"/>
              <a:cs typeface="Arial" panose="020B0604020202020204" pitchFamily="34" charset="0"/>
            </a:endParaRPr>
          </a:p>
          <a:p>
            <a:r>
              <a:rPr lang="zh-TW" altLang="en-US" sz="4000" b="1" dirty="0" smtClean="0">
                <a:latin typeface="SimSun" panose="02010600030101010101" pitchFamily="2" charset="-122"/>
                <a:ea typeface="SimSun" panose="02010600030101010101" pitchFamily="2" charset="-122"/>
                <a:cs typeface="Arial" panose="020B0604020202020204" pitchFamily="34" charset="0"/>
              </a:rPr>
              <a:t>     讚</a:t>
            </a:r>
            <a:r>
              <a:rPr lang="zh-TW" altLang="en-US" sz="4000" b="1" dirty="0">
                <a:latin typeface="SimSun" panose="02010600030101010101" pitchFamily="2" charset="-122"/>
                <a:ea typeface="SimSun" panose="02010600030101010101" pitchFamily="2" charset="-122"/>
                <a:cs typeface="Arial" panose="020B0604020202020204" pitchFamily="34" charset="0"/>
              </a:rPr>
              <a:t>美聖父聖子聖靈</a:t>
            </a:r>
            <a:endParaRPr lang="en-US" altLang="zh-TW" sz="4000" b="1" dirty="0">
              <a:latin typeface="SimSun" panose="02010600030101010101" pitchFamily="2" charset="-122"/>
              <a:ea typeface="SimSun" panose="02010600030101010101" pitchFamily="2" charset="-122"/>
              <a:cs typeface="Arial" panose="020B0604020202020204" pitchFamily="34" charset="0"/>
            </a:endParaRPr>
          </a:p>
          <a:p>
            <a:r>
              <a:rPr lang="zh-TW" altLang="en-US" sz="4000" b="1" dirty="0" smtClean="0">
                <a:latin typeface="SimSun" panose="02010600030101010101" pitchFamily="2" charset="-122"/>
                <a:ea typeface="SimSun" panose="02010600030101010101" pitchFamily="2" charset="-122"/>
                <a:cs typeface="Arial" panose="020B0604020202020204" pitchFamily="34" charset="0"/>
              </a:rPr>
              <a:t>          阿</a:t>
            </a:r>
            <a:r>
              <a:rPr lang="zh-TW" altLang="en-US" sz="4000" b="1" dirty="0">
                <a:latin typeface="SimSun" panose="02010600030101010101" pitchFamily="2" charset="-122"/>
                <a:ea typeface="SimSun" panose="02010600030101010101" pitchFamily="2" charset="-122"/>
                <a:cs typeface="Arial" panose="020B0604020202020204" pitchFamily="34" charset="0"/>
              </a:rPr>
              <a:t>門</a:t>
            </a:r>
            <a:endParaRPr lang="en-US" sz="4000" b="1" dirty="0">
              <a:latin typeface="SimSun" panose="02010600030101010101" pitchFamily="2" charset="-122"/>
              <a:ea typeface="SimSun" panose="02010600030101010101" pitchFamily="2" charset="-122"/>
              <a:cs typeface="Arial" panose="020B0604020202020204" pitchFamily="34" charset="0"/>
            </a:endParaRPr>
          </a:p>
          <a:p>
            <a:endParaRPr lang="en-US" altLang="zh-TW"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altLang="zh-TW" sz="4000" dirty="0">
                <a:latin typeface="Arial Narrow" panose="020B0606020202030204" pitchFamily="34" charset="0"/>
                <a:cs typeface="Arial" panose="020B0604020202020204" pitchFamily="34" charset="0"/>
              </a:rPr>
              <a:t>Praise God, from whom all blessings flow;</a:t>
            </a:r>
          </a:p>
          <a:p>
            <a:r>
              <a:rPr lang="en-US" sz="4000" dirty="0">
                <a:latin typeface="Arial Narrow" panose="020B0606020202030204" pitchFamily="34" charset="0"/>
                <a:cs typeface="Arial" panose="020B0604020202020204" pitchFamily="34" charset="0"/>
              </a:rPr>
              <a:t>Praise Him, all creatures here below,</a:t>
            </a:r>
          </a:p>
          <a:p>
            <a:r>
              <a:rPr lang="en-US" sz="4000" dirty="0">
                <a:latin typeface="Arial Narrow" panose="020B0606020202030204" pitchFamily="34" charset="0"/>
                <a:cs typeface="Arial" panose="020B0604020202020204" pitchFamily="34" charset="0"/>
              </a:rPr>
              <a:t>Praise Him above, ye heavenly host,</a:t>
            </a:r>
          </a:p>
          <a:p>
            <a:r>
              <a:rPr lang="en-US" sz="4000" dirty="0">
                <a:latin typeface="Arial Narrow" panose="020B0606020202030204" pitchFamily="34" charset="0"/>
                <a:cs typeface="Arial" panose="020B0604020202020204" pitchFamily="34" charset="0"/>
              </a:rPr>
              <a:t>Praise Father, Son, and Holy Ghost </a:t>
            </a:r>
          </a:p>
          <a:p>
            <a:r>
              <a:rPr lang="en-US" sz="4000" dirty="0" smtClean="0">
                <a:latin typeface="Arial Narrow" panose="020B0606020202030204" pitchFamily="34" charset="0"/>
                <a:cs typeface="Arial" panose="020B0604020202020204" pitchFamily="34" charset="0"/>
              </a:rPr>
              <a:t>                      Amen</a:t>
            </a:r>
            <a:endParaRPr lang="en-US" sz="4000" dirty="0">
              <a:latin typeface="Arial Narrow" panose="020B060602020203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32168278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05002"/>
            <a:ext cx="9296400" cy="3046988"/>
          </a:xfrm>
          <a:prstGeom prst="rect">
            <a:avLst/>
          </a:prstGeom>
          <a:noFill/>
        </p:spPr>
        <p:txBody>
          <a:bodyPr wrap="square" rtlCol="0">
            <a:spAutoFit/>
          </a:bodyPr>
          <a:lstStyle/>
          <a:p>
            <a:pPr algn="ctr"/>
            <a:r>
              <a:rPr lang="zh-CN" altLang="en-US" sz="6000" b="1" dirty="0">
                <a:latin typeface="SimSun" panose="02010600030101010101" pitchFamily="2" charset="-122"/>
                <a:ea typeface="SimSun" panose="02010600030101010101" pitchFamily="2" charset="-122"/>
              </a:rPr>
              <a:t>默禱散會</a:t>
            </a:r>
            <a:endParaRPr lang="en-US" altLang="zh-CN" sz="6000" b="1" dirty="0">
              <a:latin typeface="SimSun" panose="02010600030101010101" pitchFamily="2" charset="-122"/>
              <a:ea typeface="SimSun" panose="02010600030101010101" pitchFamily="2" charset="-122"/>
            </a:endParaRPr>
          </a:p>
          <a:p>
            <a:pPr algn="ctr"/>
            <a:endParaRPr lang="en-US" b="1" dirty="0">
              <a:latin typeface="Arial Narrow" panose="020B0606020202030204" pitchFamily="34" charset="0"/>
              <a:ea typeface="SimSun" panose="02010600030101010101" pitchFamily="2" charset="-122"/>
            </a:endParaRPr>
          </a:p>
          <a:p>
            <a:pPr algn="ctr"/>
            <a:r>
              <a:rPr lang="en-US" sz="5400" b="1" dirty="0">
                <a:latin typeface="Arial Narrow" panose="020B0606020202030204" pitchFamily="34" charset="0"/>
                <a:ea typeface="SimSun" panose="02010600030101010101" pitchFamily="2" charset="-122"/>
              </a:rPr>
              <a:t>Quiet Meditation &amp; </a:t>
            </a:r>
            <a:r>
              <a:rPr lang="en-US" sz="5400" b="1" dirty="0" smtClean="0">
                <a:latin typeface="Arial Narrow" panose="020B0606020202030204" pitchFamily="34" charset="0"/>
                <a:ea typeface="SimSun" panose="02010600030101010101" pitchFamily="2" charset="-122"/>
              </a:rPr>
              <a:t>Dismissal</a:t>
            </a:r>
            <a:endParaRPr lang="en-US" sz="5400" b="1" dirty="0">
              <a:latin typeface="Arial Narrow" panose="020B0606020202030204" pitchFamily="34" charset="0"/>
              <a:ea typeface="SimSun" panose="02010600030101010101" pitchFamily="2" charset="-122"/>
            </a:endParaRPr>
          </a:p>
          <a:p>
            <a:endParaRPr lang="en-US" sz="6000" dirty="0"/>
          </a:p>
        </p:txBody>
      </p:sp>
    </p:spTree>
    <p:extLst>
      <p:ext uri="{BB962C8B-B14F-4D97-AF65-F5344CB8AC3E}">
        <p14:creationId xmlns:p14="http://schemas.microsoft.com/office/powerpoint/2010/main" val="1090305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1"/>
          </p:nvPr>
        </p:nvSpPr>
        <p:spPr>
          <a:xfrm>
            <a:off x="285750" y="533400"/>
            <a:ext cx="8629650" cy="3124200"/>
          </a:xfrm>
        </p:spPr>
        <p:txBody>
          <a:bodyPr>
            <a:noAutofit/>
          </a:bodyPr>
          <a:lstStyle/>
          <a:p>
            <a:r>
              <a:rPr lang="zh-TW" altLang="en-US" sz="4000" dirty="0" smtClean="0">
                <a:solidFill>
                  <a:schemeClr val="tx1"/>
                </a:solidFill>
                <a:latin typeface="+mn-ea"/>
              </a:rPr>
              <a:t>耶穌 耶穌 耶穌</a:t>
            </a:r>
            <a:endParaRPr lang="en-US" altLang="zh-TW" sz="4000" dirty="0" smtClean="0">
              <a:solidFill>
                <a:schemeClr val="tx1"/>
              </a:solidFill>
              <a:latin typeface="+mn-ea"/>
            </a:endParaRPr>
          </a:p>
          <a:p>
            <a:r>
              <a:rPr lang="zh-TW" altLang="en-US" sz="4000" dirty="0" smtClean="0">
                <a:solidFill>
                  <a:schemeClr val="tx1"/>
                </a:solidFill>
                <a:latin typeface="+mn-ea"/>
              </a:rPr>
              <a:t> 何等奇妙耶穌聖名</a:t>
            </a:r>
            <a:br>
              <a:rPr lang="zh-TW" altLang="en-US" sz="4000" dirty="0" smtClean="0">
                <a:solidFill>
                  <a:schemeClr val="tx1"/>
                </a:solidFill>
                <a:latin typeface="+mn-ea"/>
              </a:rPr>
            </a:br>
            <a:r>
              <a:rPr lang="zh-TW" altLang="en-US" sz="4000" dirty="0" smtClean="0">
                <a:solidFill>
                  <a:schemeClr val="tx1"/>
                </a:solidFill>
                <a:latin typeface="+mn-ea"/>
              </a:rPr>
              <a:t>基督 救主 耶穌 </a:t>
            </a:r>
            <a:endParaRPr lang="en-US" altLang="zh-TW" sz="4000" dirty="0" smtClean="0">
              <a:solidFill>
                <a:schemeClr val="tx1"/>
              </a:solidFill>
              <a:latin typeface="+mn-ea"/>
            </a:endParaRPr>
          </a:p>
          <a:p>
            <a:r>
              <a:rPr lang="zh-TW" altLang="en-US" sz="4000" dirty="0" smtClean="0">
                <a:solidFill>
                  <a:schemeClr val="tx1"/>
                </a:solidFill>
                <a:latin typeface="+mn-ea"/>
              </a:rPr>
              <a:t>如同朝露潔淨芳香</a:t>
            </a:r>
            <a:endParaRPr kumimoji="1" lang="zh-TW" altLang="en-US" sz="4000" dirty="0" smtClean="0">
              <a:solidFill>
                <a:schemeClr val="tx1"/>
              </a:solidFill>
              <a:latin typeface="+mn-ea"/>
            </a:endParaRPr>
          </a:p>
        </p:txBody>
      </p:sp>
      <p:sp>
        <p:nvSpPr>
          <p:cNvPr id="3" name="Rectangle 2"/>
          <p:cNvSpPr/>
          <p:nvPr/>
        </p:nvSpPr>
        <p:spPr>
          <a:xfrm>
            <a:off x="457200" y="3733800"/>
            <a:ext cx="8229600" cy="2554545"/>
          </a:xfrm>
          <a:prstGeom prst="rect">
            <a:avLst/>
          </a:prstGeom>
        </p:spPr>
        <p:txBody>
          <a:bodyPr wrap="square">
            <a:spAutoFit/>
          </a:bodyPr>
          <a:lstStyle/>
          <a:p>
            <a:pPr algn="ctr"/>
            <a:r>
              <a:rPr lang="en-US" sz="4000" dirty="0" smtClean="0">
                <a:latin typeface="Arial Narrow" pitchFamily="34" charset="0"/>
              </a:rPr>
              <a:t>Jesus </a:t>
            </a:r>
            <a:r>
              <a:rPr lang="en-US" sz="4000" dirty="0" err="1" smtClean="0">
                <a:latin typeface="Arial Narrow" pitchFamily="34" charset="0"/>
              </a:rPr>
              <a:t>Jesus</a:t>
            </a:r>
            <a:r>
              <a:rPr lang="en-US" sz="4000" dirty="0" smtClean="0">
                <a:latin typeface="Arial Narrow" pitchFamily="34" charset="0"/>
              </a:rPr>
              <a:t> </a:t>
            </a:r>
            <a:r>
              <a:rPr lang="en-US" sz="4000" dirty="0" err="1" smtClean="0">
                <a:latin typeface="Arial Narrow" pitchFamily="34" charset="0"/>
              </a:rPr>
              <a:t>Jesus</a:t>
            </a:r>
            <a:r>
              <a:rPr lang="en-US" sz="4000" dirty="0" smtClean="0">
                <a:latin typeface="Arial Narrow" pitchFamily="34" charset="0"/>
              </a:rPr>
              <a:t/>
            </a:r>
            <a:br>
              <a:rPr lang="en-US" sz="4000" dirty="0" smtClean="0">
                <a:latin typeface="Arial Narrow" pitchFamily="34" charset="0"/>
              </a:rPr>
            </a:br>
            <a:r>
              <a:rPr lang="en-US" sz="4000" dirty="0" smtClean="0">
                <a:latin typeface="Arial Narrow" pitchFamily="34" charset="0"/>
              </a:rPr>
              <a:t>There's just something about that name</a:t>
            </a:r>
            <a:br>
              <a:rPr lang="en-US" sz="4000" dirty="0" smtClean="0">
                <a:latin typeface="Arial Narrow" pitchFamily="34" charset="0"/>
              </a:rPr>
            </a:br>
            <a:r>
              <a:rPr lang="en-US" sz="4000" dirty="0" smtClean="0">
                <a:latin typeface="Arial Narrow" pitchFamily="34" charset="0"/>
              </a:rPr>
              <a:t>Master Savior Jesus</a:t>
            </a:r>
            <a:br>
              <a:rPr lang="en-US" sz="4000" dirty="0" smtClean="0">
                <a:latin typeface="Arial Narrow" pitchFamily="34" charset="0"/>
              </a:rPr>
            </a:br>
            <a:r>
              <a:rPr lang="en-US" sz="4000" dirty="0" smtClean="0">
                <a:latin typeface="Arial Narrow" pitchFamily="34" charset="0"/>
              </a:rPr>
              <a:t>Like a fragrance after the rain</a:t>
            </a:r>
            <a:endParaRPr lang="en-US" sz="4000" dirty="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1"/>
          </p:nvPr>
        </p:nvSpPr>
        <p:spPr>
          <a:xfrm>
            <a:off x="285750" y="533400"/>
            <a:ext cx="8629650" cy="3124200"/>
          </a:xfrm>
        </p:spPr>
        <p:txBody>
          <a:bodyPr>
            <a:noAutofit/>
          </a:bodyPr>
          <a:lstStyle/>
          <a:p>
            <a:pPr>
              <a:spcBef>
                <a:spcPts val="0"/>
              </a:spcBef>
            </a:pPr>
            <a:r>
              <a:rPr lang="zh-TW" altLang="en-US" sz="4000" dirty="0" smtClean="0">
                <a:solidFill>
                  <a:schemeClr val="tx1"/>
                </a:solidFill>
                <a:latin typeface="SimSun" panose="02010600030101010101" pitchFamily="2" charset="-122"/>
                <a:ea typeface="SimSun" panose="02010600030101010101" pitchFamily="2" charset="-122"/>
              </a:rPr>
              <a:t>耶穌 耶穌 耶穌 </a:t>
            </a:r>
            <a:endParaRPr lang="en-US" altLang="zh-TW" sz="4000" dirty="0" smtClean="0">
              <a:solidFill>
                <a:schemeClr val="tx1"/>
              </a:solidFill>
              <a:latin typeface="SimSun" panose="02010600030101010101" pitchFamily="2" charset="-122"/>
              <a:ea typeface="SimSun" panose="02010600030101010101" pitchFamily="2" charset="-122"/>
            </a:endParaRPr>
          </a:p>
          <a:p>
            <a:pPr>
              <a:spcBef>
                <a:spcPts val="0"/>
              </a:spcBef>
            </a:pPr>
            <a:r>
              <a:rPr lang="zh-TW" altLang="en-US" sz="4000" dirty="0" smtClean="0">
                <a:solidFill>
                  <a:schemeClr val="tx1"/>
                </a:solidFill>
                <a:latin typeface="SimSun" panose="02010600030101010101" pitchFamily="2" charset="-122"/>
                <a:ea typeface="SimSun" panose="02010600030101010101" pitchFamily="2" charset="-122"/>
              </a:rPr>
              <a:t>天上人間同聲頌揚</a:t>
            </a:r>
            <a:br>
              <a:rPr lang="zh-TW" altLang="en-US" sz="4000" dirty="0" smtClean="0">
                <a:solidFill>
                  <a:schemeClr val="tx1"/>
                </a:solidFill>
                <a:latin typeface="SimSun" panose="02010600030101010101" pitchFamily="2" charset="-122"/>
                <a:ea typeface="SimSun" panose="02010600030101010101" pitchFamily="2" charset="-122"/>
              </a:rPr>
            </a:br>
            <a:r>
              <a:rPr lang="zh-TW" altLang="en-US" sz="4000" dirty="0" smtClean="0">
                <a:solidFill>
                  <a:schemeClr val="tx1"/>
                </a:solidFill>
                <a:latin typeface="SimSun" panose="02010600030101010101" pitchFamily="2" charset="-122"/>
                <a:ea typeface="SimSun" panose="02010600030101010101" pitchFamily="2" charset="-122"/>
              </a:rPr>
              <a:t>歷代君王都將成過去</a:t>
            </a:r>
            <a:endParaRPr lang="en-US" altLang="zh-TW" sz="4000" dirty="0" smtClean="0">
              <a:solidFill>
                <a:schemeClr val="tx1"/>
              </a:solidFill>
              <a:latin typeface="SimSun" panose="02010600030101010101" pitchFamily="2" charset="-122"/>
              <a:ea typeface="SimSun" panose="02010600030101010101" pitchFamily="2" charset="-122"/>
            </a:endParaRPr>
          </a:p>
          <a:p>
            <a:r>
              <a:rPr lang="zh-TW" altLang="en-US" sz="4000" dirty="0" smtClean="0">
                <a:solidFill>
                  <a:schemeClr val="tx1"/>
                </a:solidFill>
                <a:latin typeface="SimSun" panose="02010600030101010101" pitchFamily="2" charset="-122"/>
                <a:ea typeface="SimSun" panose="02010600030101010101" pitchFamily="2" charset="-122"/>
              </a:rPr>
              <a:t> 唯有耶穌聖名永存</a:t>
            </a:r>
            <a:endParaRPr kumimoji="1" lang="zh-TW" altLang="en-US" sz="4000" dirty="0" smtClean="0">
              <a:solidFill>
                <a:schemeClr val="tx1"/>
              </a:solidFill>
              <a:latin typeface="SimSun" panose="02010600030101010101" pitchFamily="2" charset="-122"/>
              <a:ea typeface="SimSun" panose="02010600030101010101" pitchFamily="2" charset="-122"/>
            </a:endParaRPr>
          </a:p>
        </p:txBody>
      </p:sp>
      <p:sp>
        <p:nvSpPr>
          <p:cNvPr id="3" name="Rectangle 2"/>
          <p:cNvSpPr/>
          <p:nvPr/>
        </p:nvSpPr>
        <p:spPr>
          <a:xfrm>
            <a:off x="457200" y="3733800"/>
            <a:ext cx="8229600" cy="2554545"/>
          </a:xfrm>
          <a:prstGeom prst="rect">
            <a:avLst/>
          </a:prstGeom>
        </p:spPr>
        <p:txBody>
          <a:bodyPr wrap="square">
            <a:spAutoFit/>
          </a:bodyPr>
          <a:lstStyle/>
          <a:p>
            <a:pPr algn="ctr"/>
            <a:r>
              <a:rPr lang="en-US" sz="4000" dirty="0" smtClean="0">
                <a:latin typeface="Arial Narrow" pitchFamily="34" charset="0"/>
              </a:rPr>
              <a:t>Jesus </a:t>
            </a:r>
            <a:r>
              <a:rPr lang="en-US" sz="4000" dirty="0" err="1" smtClean="0">
                <a:latin typeface="Arial Narrow" pitchFamily="34" charset="0"/>
              </a:rPr>
              <a:t>Jesus</a:t>
            </a:r>
            <a:r>
              <a:rPr lang="en-US" sz="4000" dirty="0" smtClean="0">
                <a:latin typeface="Arial Narrow" pitchFamily="34" charset="0"/>
              </a:rPr>
              <a:t> </a:t>
            </a:r>
            <a:r>
              <a:rPr lang="en-US" sz="4000" dirty="0" err="1" smtClean="0">
                <a:latin typeface="Arial Narrow" pitchFamily="34" charset="0"/>
              </a:rPr>
              <a:t>Jesus</a:t>
            </a:r>
            <a:r>
              <a:rPr lang="en-US" sz="4000" dirty="0" smtClean="0">
                <a:latin typeface="Arial Narrow" pitchFamily="34" charset="0"/>
              </a:rPr>
              <a:t/>
            </a:r>
            <a:br>
              <a:rPr lang="en-US" sz="4000" dirty="0" smtClean="0">
                <a:latin typeface="Arial Narrow" pitchFamily="34" charset="0"/>
              </a:rPr>
            </a:br>
            <a:r>
              <a:rPr lang="en-US" sz="4000" dirty="0" smtClean="0">
                <a:latin typeface="Arial Narrow" pitchFamily="34" charset="0"/>
              </a:rPr>
              <a:t>Let all heaven and earth proclaim</a:t>
            </a:r>
            <a:br>
              <a:rPr lang="en-US" sz="4000" dirty="0" smtClean="0">
                <a:latin typeface="Arial Narrow" pitchFamily="34" charset="0"/>
              </a:rPr>
            </a:br>
            <a:r>
              <a:rPr lang="en-US" sz="4000" dirty="0" smtClean="0">
                <a:latin typeface="Arial Narrow" pitchFamily="34" charset="0"/>
              </a:rPr>
              <a:t>Kings and kingdoms may all pass away</a:t>
            </a:r>
            <a:br>
              <a:rPr lang="en-US" sz="4000" dirty="0" smtClean="0">
                <a:latin typeface="Arial Narrow" pitchFamily="34" charset="0"/>
              </a:rPr>
            </a:br>
            <a:r>
              <a:rPr lang="en-US" sz="4000" dirty="0" smtClean="0">
                <a:latin typeface="Arial Narrow" pitchFamily="34" charset="0"/>
              </a:rPr>
              <a:t>But there's something about that name</a:t>
            </a:r>
            <a:endParaRPr lang="en-US" sz="4000" dirty="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1"/>
          </p:nvPr>
        </p:nvSpPr>
        <p:spPr>
          <a:xfrm>
            <a:off x="152400" y="3429000"/>
            <a:ext cx="8629650" cy="3124200"/>
          </a:xfrm>
        </p:spPr>
        <p:txBody>
          <a:bodyPr>
            <a:noAutofit/>
          </a:bodyPr>
          <a:lstStyle/>
          <a:p>
            <a:pPr>
              <a:spcBef>
                <a:spcPts val="0"/>
              </a:spcBef>
            </a:pPr>
            <a:r>
              <a:rPr lang="zh-TW" altLang="en-US" sz="4000" dirty="0" smtClean="0">
                <a:solidFill>
                  <a:schemeClr val="tx1"/>
                </a:solidFill>
                <a:latin typeface="+mn-ea"/>
              </a:rPr>
              <a:t>耶穌 耶穌 耶穌</a:t>
            </a:r>
            <a:endParaRPr lang="en-US" altLang="zh-TW" sz="4000" dirty="0" smtClean="0">
              <a:solidFill>
                <a:schemeClr val="tx1"/>
              </a:solidFill>
              <a:latin typeface="+mn-ea"/>
            </a:endParaRPr>
          </a:p>
          <a:p>
            <a:pPr>
              <a:spcBef>
                <a:spcPts val="0"/>
              </a:spcBef>
            </a:pPr>
            <a:r>
              <a:rPr lang="zh-TW" altLang="en-US" sz="4000" dirty="0" smtClean="0">
                <a:solidFill>
                  <a:schemeClr val="tx1"/>
                </a:solidFill>
                <a:latin typeface="+mn-ea"/>
              </a:rPr>
              <a:t> 何等奇妙耶穌聖名</a:t>
            </a:r>
            <a:br>
              <a:rPr lang="zh-TW" altLang="en-US" sz="4000" dirty="0" smtClean="0">
                <a:solidFill>
                  <a:schemeClr val="tx1"/>
                </a:solidFill>
                <a:latin typeface="+mn-ea"/>
              </a:rPr>
            </a:br>
            <a:r>
              <a:rPr lang="zh-TW" altLang="en-US" sz="4000" dirty="0" smtClean="0">
                <a:solidFill>
                  <a:schemeClr val="tx1"/>
                </a:solidFill>
                <a:latin typeface="+mn-ea"/>
              </a:rPr>
              <a:t>基督 救主 耶穌 </a:t>
            </a:r>
            <a:endParaRPr lang="en-US" altLang="zh-TW" sz="4000" dirty="0" smtClean="0">
              <a:solidFill>
                <a:schemeClr val="tx1"/>
              </a:solidFill>
              <a:latin typeface="+mn-ea"/>
            </a:endParaRPr>
          </a:p>
          <a:p>
            <a:pPr>
              <a:spcBef>
                <a:spcPts val="0"/>
              </a:spcBef>
            </a:pPr>
            <a:r>
              <a:rPr lang="zh-TW" altLang="en-US" sz="4000" dirty="0" smtClean="0">
                <a:solidFill>
                  <a:schemeClr val="tx1"/>
                </a:solidFill>
                <a:latin typeface="+mn-ea"/>
              </a:rPr>
              <a:t>如同朝露潔淨芳香</a:t>
            </a:r>
            <a:endParaRPr kumimoji="1" lang="zh-TW" altLang="en-US" sz="4000" dirty="0" smtClean="0">
              <a:solidFill>
                <a:schemeClr val="tx1"/>
              </a:solidFill>
              <a:latin typeface="+mn-ea"/>
            </a:endParaRPr>
          </a:p>
        </p:txBody>
      </p:sp>
      <p:sp>
        <p:nvSpPr>
          <p:cNvPr id="3" name="Rectangle 2"/>
          <p:cNvSpPr/>
          <p:nvPr/>
        </p:nvSpPr>
        <p:spPr>
          <a:xfrm>
            <a:off x="381000" y="533400"/>
            <a:ext cx="8229600" cy="2554545"/>
          </a:xfrm>
          <a:prstGeom prst="rect">
            <a:avLst/>
          </a:prstGeom>
        </p:spPr>
        <p:txBody>
          <a:bodyPr wrap="square">
            <a:spAutoFit/>
          </a:bodyPr>
          <a:lstStyle/>
          <a:p>
            <a:pPr algn="ctr"/>
            <a:r>
              <a:rPr lang="en-US" sz="4000" dirty="0" smtClean="0">
                <a:latin typeface="Arial Narrow" pitchFamily="34" charset="0"/>
              </a:rPr>
              <a:t>Jesus </a:t>
            </a:r>
            <a:r>
              <a:rPr lang="en-US" sz="4000" dirty="0" err="1" smtClean="0">
                <a:latin typeface="Arial Narrow" pitchFamily="34" charset="0"/>
              </a:rPr>
              <a:t>Jesus</a:t>
            </a:r>
            <a:r>
              <a:rPr lang="en-US" sz="4000" dirty="0" smtClean="0">
                <a:latin typeface="Arial Narrow" pitchFamily="34" charset="0"/>
              </a:rPr>
              <a:t> </a:t>
            </a:r>
            <a:r>
              <a:rPr lang="en-US" sz="4000" dirty="0" err="1" smtClean="0">
                <a:latin typeface="Arial Narrow" pitchFamily="34" charset="0"/>
              </a:rPr>
              <a:t>Jesus</a:t>
            </a:r>
            <a:r>
              <a:rPr lang="en-US" sz="4000" dirty="0" smtClean="0">
                <a:latin typeface="Arial Narrow" pitchFamily="34" charset="0"/>
              </a:rPr>
              <a:t/>
            </a:r>
            <a:br>
              <a:rPr lang="en-US" sz="4000" dirty="0" smtClean="0">
                <a:latin typeface="Arial Narrow" pitchFamily="34" charset="0"/>
              </a:rPr>
            </a:br>
            <a:r>
              <a:rPr lang="en-US" sz="4000" dirty="0" smtClean="0">
                <a:latin typeface="Arial Narrow" pitchFamily="34" charset="0"/>
              </a:rPr>
              <a:t>There's just something about that name</a:t>
            </a:r>
            <a:br>
              <a:rPr lang="en-US" sz="4000" dirty="0" smtClean="0">
                <a:latin typeface="Arial Narrow" pitchFamily="34" charset="0"/>
              </a:rPr>
            </a:br>
            <a:r>
              <a:rPr lang="en-US" sz="4000" dirty="0" smtClean="0">
                <a:latin typeface="Arial Narrow" pitchFamily="34" charset="0"/>
              </a:rPr>
              <a:t>Master Savior Jesus</a:t>
            </a:r>
            <a:br>
              <a:rPr lang="en-US" sz="4000" dirty="0" smtClean="0">
                <a:latin typeface="Arial Narrow" pitchFamily="34" charset="0"/>
              </a:rPr>
            </a:br>
            <a:r>
              <a:rPr lang="en-US" sz="4000" dirty="0" smtClean="0">
                <a:latin typeface="Arial Narrow" pitchFamily="34" charset="0"/>
              </a:rPr>
              <a:t>Like a fragrance after the rain</a:t>
            </a:r>
            <a:endParaRPr lang="en-US" sz="4000" dirty="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1"/>
          </p:nvPr>
        </p:nvSpPr>
        <p:spPr>
          <a:xfrm>
            <a:off x="304800" y="3352800"/>
            <a:ext cx="8629650" cy="3124200"/>
          </a:xfrm>
        </p:spPr>
        <p:txBody>
          <a:bodyPr>
            <a:noAutofit/>
          </a:bodyPr>
          <a:lstStyle/>
          <a:p>
            <a:pPr>
              <a:spcBef>
                <a:spcPts val="0"/>
              </a:spcBef>
            </a:pPr>
            <a:r>
              <a:rPr lang="zh-TW" altLang="en-US" sz="4000" dirty="0" smtClean="0">
                <a:solidFill>
                  <a:schemeClr val="tx1"/>
                </a:solidFill>
              </a:rPr>
              <a:t>耶穌 耶穌 耶穌 </a:t>
            </a:r>
            <a:endParaRPr lang="en-US" altLang="zh-TW" sz="4000" dirty="0" smtClean="0">
              <a:solidFill>
                <a:schemeClr val="tx1"/>
              </a:solidFill>
            </a:endParaRPr>
          </a:p>
          <a:p>
            <a:pPr>
              <a:spcBef>
                <a:spcPts val="0"/>
              </a:spcBef>
            </a:pPr>
            <a:r>
              <a:rPr lang="zh-TW" altLang="en-US" sz="4000" dirty="0" smtClean="0">
                <a:solidFill>
                  <a:schemeClr val="tx1"/>
                </a:solidFill>
              </a:rPr>
              <a:t>天上人間同聲頌揚</a:t>
            </a:r>
            <a:br>
              <a:rPr lang="zh-TW" altLang="en-US" sz="4000" dirty="0" smtClean="0">
                <a:solidFill>
                  <a:schemeClr val="tx1"/>
                </a:solidFill>
              </a:rPr>
            </a:br>
            <a:r>
              <a:rPr lang="zh-TW" altLang="en-US" sz="4000" dirty="0" smtClean="0">
                <a:solidFill>
                  <a:schemeClr val="tx1"/>
                </a:solidFill>
              </a:rPr>
              <a:t>歷代君王都將成過去</a:t>
            </a:r>
            <a:endParaRPr lang="en-US" altLang="zh-TW" sz="4000" dirty="0" smtClean="0">
              <a:solidFill>
                <a:schemeClr val="tx1"/>
              </a:solidFill>
            </a:endParaRPr>
          </a:p>
          <a:p>
            <a:pPr>
              <a:spcBef>
                <a:spcPts val="0"/>
              </a:spcBef>
            </a:pPr>
            <a:r>
              <a:rPr lang="zh-TW" altLang="en-US" sz="4000" dirty="0" smtClean="0">
                <a:solidFill>
                  <a:schemeClr val="tx1"/>
                </a:solidFill>
              </a:rPr>
              <a:t> 唯有耶穌聖名永存</a:t>
            </a:r>
            <a:endParaRPr kumimoji="1" lang="zh-TW" altLang="en-US" sz="4000" dirty="0" smtClean="0">
              <a:solidFill>
                <a:schemeClr val="tx1"/>
              </a:solidFill>
              <a:latin typeface="+mn-ea"/>
            </a:endParaRPr>
          </a:p>
        </p:txBody>
      </p:sp>
      <p:sp>
        <p:nvSpPr>
          <p:cNvPr id="3" name="Rectangle 2"/>
          <p:cNvSpPr/>
          <p:nvPr/>
        </p:nvSpPr>
        <p:spPr>
          <a:xfrm>
            <a:off x="533400" y="609600"/>
            <a:ext cx="8229600" cy="2554545"/>
          </a:xfrm>
          <a:prstGeom prst="rect">
            <a:avLst/>
          </a:prstGeom>
        </p:spPr>
        <p:txBody>
          <a:bodyPr wrap="square">
            <a:spAutoFit/>
          </a:bodyPr>
          <a:lstStyle/>
          <a:p>
            <a:pPr algn="ctr"/>
            <a:r>
              <a:rPr lang="en-US" sz="4000" dirty="0" smtClean="0">
                <a:latin typeface="Arial Narrow" pitchFamily="34" charset="0"/>
              </a:rPr>
              <a:t>Jesus </a:t>
            </a:r>
            <a:r>
              <a:rPr lang="en-US" sz="4000" dirty="0" err="1" smtClean="0">
                <a:latin typeface="Arial Narrow" pitchFamily="34" charset="0"/>
              </a:rPr>
              <a:t>Jesus</a:t>
            </a:r>
            <a:r>
              <a:rPr lang="en-US" sz="4000" dirty="0" smtClean="0">
                <a:latin typeface="Arial Narrow" pitchFamily="34" charset="0"/>
              </a:rPr>
              <a:t> </a:t>
            </a:r>
            <a:r>
              <a:rPr lang="en-US" sz="4000" dirty="0" err="1" smtClean="0">
                <a:latin typeface="Arial Narrow" pitchFamily="34" charset="0"/>
              </a:rPr>
              <a:t>Jesus</a:t>
            </a:r>
            <a:r>
              <a:rPr lang="en-US" sz="4000" dirty="0" smtClean="0">
                <a:latin typeface="Arial Narrow" pitchFamily="34" charset="0"/>
              </a:rPr>
              <a:t/>
            </a:r>
            <a:br>
              <a:rPr lang="en-US" sz="4000" dirty="0" smtClean="0">
                <a:latin typeface="Arial Narrow" pitchFamily="34" charset="0"/>
              </a:rPr>
            </a:br>
            <a:r>
              <a:rPr lang="en-US" sz="4000" dirty="0" smtClean="0">
                <a:latin typeface="Arial Narrow" pitchFamily="34" charset="0"/>
              </a:rPr>
              <a:t>Let all heaven and earth proclaim</a:t>
            </a:r>
            <a:br>
              <a:rPr lang="en-US" sz="4000" dirty="0" smtClean="0">
                <a:latin typeface="Arial Narrow" pitchFamily="34" charset="0"/>
              </a:rPr>
            </a:br>
            <a:r>
              <a:rPr lang="en-US" sz="4000" dirty="0" smtClean="0">
                <a:latin typeface="Arial Narrow" pitchFamily="34" charset="0"/>
              </a:rPr>
              <a:t>Kings and kingdoms may all pass away</a:t>
            </a:r>
            <a:br>
              <a:rPr lang="en-US" sz="4000" dirty="0" smtClean="0">
                <a:latin typeface="Arial Narrow" pitchFamily="34" charset="0"/>
              </a:rPr>
            </a:br>
            <a:r>
              <a:rPr lang="en-US" sz="4000" dirty="0" smtClean="0">
                <a:latin typeface="Arial Narrow" pitchFamily="34" charset="0"/>
              </a:rPr>
              <a:t>But there's something about that name</a:t>
            </a:r>
            <a:endParaRPr lang="en-US" sz="4000" dirty="0">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371600"/>
            <a:ext cx="8305800" cy="3600986"/>
          </a:xfrm>
          <a:prstGeom prst="rect">
            <a:avLst/>
          </a:prstGeom>
          <a:noFill/>
        </p:spPr>
        <p:txBody>
          <a:bodyPr wrap="square" rtlCol="0">
            <a:spAutoFit/>
          </a:bodyPr>
          <a:lstStyle/>
          <a:p>
            <a:pPr algn="ctr"/>
            <a:r>
              <a:rPr lang="zh-CN" altLang="en-US" sz="5400" dirty="0" smtClean="0"/>
              <a:t>堅固磐石</a:t>
            </a:r>
            <a:endParaRPr lang="en-US" sz="5400" dirty="0" smtClean="0"/>
          </a:p>
          <a:p>
            <a:pPr algn="ctr"/>
            <a:r>
              <a:rPr lang="en-US" b="1" strike="noStrike" dirty="0" smtClean="0">
                <a:solidFill>
                  <a:srgbClr val="000000"/>
                </a:solidFill>
                <a:latin typeface="SimSun"/>
                <a:ea typeface="SimSun"/>
              </a:rPr>
              <a:t>
</a:t>
            </a:r>
          </a:p>
          <a:p>
            <a:pPr algn="ctr"/>
            <a:r>
              <a:rPr lang="en-US" b="1" strike="noStrike" dirty="0" smtClean="0">
                <a:solidFill>
                  <a:srgbClr val="000000"/>
                </a:solidFill>
                <a:latin typeface="SimSun"/>
                <a:ea typeface="SimSun"/>
              </a:rPr>
              <a:t>
</a:t>
            </a:r>
            <a:r>
              <a:rPr lang="en-US" sz="6000" dirty="0" smtClean="0">
                <a:latin typeface="Arial Narrow" pitchFamily="34" charset="0"/>
              </a:rPr>
              <a:t> </a:t>
            </a:r>
            <a:r>
              <a:rPr lang="en-US" sz="4400" dirty="0" smtClean="0">
                <a:latin typeface="Arial Narrow" pitchFamily="34" charset="0"/>
              </a:rPr>
              <a:t>The Solid Rock</a:t>
            </a:r>
          </a:p>
          <a:p>
            <a:pPr algn="ctr"/>
            <a:endParaRPr lang="en-US" sz="6000" dirty="0">
              <a:latin typeface="Arial Narrow" pitchFamily="34" charset="0"/>
              <a:ea typeface="SimSun" pitchFamily="2" charset="-122"/>
            </a:endParaRPr>
          </a:p>
        </p:txBody>
      </p:sp>
    </p:spTree>
    <p:extLst>
      <p:ext uri="{BB962C8B-B14F-4D97-AF65-F5344CB8AC3E}">
        <p14:creationId xmlns:p14="http://schemas.microsoft.com/office/powerpoint/2010/main" val="338034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 TCB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CBC - Chinese">
      <a:majorFont>
        <a:latin typeface="SimSun"/>
        <a:ea typeface=""/>
        <a:cs typeface=""/>
      </a:majorFont>
      <a:minorFont>
        <a:latin typeface="SimSu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pt3EDE.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pt9DB.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pt44A2.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ppt44A2.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ppt1B6B.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pptF94A.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pptCE60.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_pptCE60.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 TCBC</Template>
  <TotalTime>25902</TotalTime>
  <Words>1096</Words>
  <Application>Microsoft Macintosh PowerPoint</Application>
  <PresentationFormat>On-screen Show (4:3)</PresentationFormat>
  <Paragraphs>191</Paragraphs>
  <Slides>41</Slides>
  <Notes>6</Notes>
  <HiddenSlides>0</HiddenSlides>
  <MMClips>0</MMClips>
  <ScaleCrop>false</ScaleCrop>
  <HeadingPairs>
    <vt:vector size="6" baseType="variant">
      <vt:variant>
        <vt:lpstr>Fonts Used</vt:lpstr>
      </vt:variant>
      <vt:variant>
        <vt:i4>10</vt:i4>
      </vt:variant>
      <vt:variant>
        <vt:lpstr>Theme</vt:lpstr>
      </vt:variant>
      <vt:variant>
        <vt:i4>9</vt:i4>
      </vt:variant>
      <vt:variant>
        <vt:lpstr>Slide Titles</vt:lpstr>
      </vt:variant>
      <vt:variant>
        <vt:i4>41</vt:i4>
      </vt:variant>
    </vt:vector>
  </HeadingPairs>
  <TitlesOfParts>
    <vt:vector size="60" baseType="lpstr">
      <vt:lpstr>Arial Narrow</vt:lpstr>
      <vt:lpstr>Calibri</vt:lpstr>
      <vt:lpstr>DFKai-SB</vt:lpstr>
      <vt:lpstr>KaiTi</vt:lpstr>
      <vt:lpstr>SimHei</vt:lpstr>
      <vt:lpstr>SimSun</vt:lpstr>
      <vt:lpstr>新細明體</vt:lpstr>
      <vt:lpstr>華康中楷體</vt:lpstr>
      <vt:lpstr>黑体</vt:lpstr>
      <vt:lpstr>Arial</vt:lpstr>
      <vt:lpstr>Theme TCBC</vt:lpstr>
      <vt:lpstr>ppt3EDE.tmp</vt:lpstr>
      <vt:lpstr>ppt9DB.tmp</vt:lpstr>
      <vt:lpstr>ppt44A2.tmp</vt:lpstr>
      <vt:lpstr>1_ppt44A2.tmp</vt:lpstr>
      <vt:lpstr>ppt1B6B.tmp</vt:lpstr>
      <vt:lpstr>pptF94A.tmp</vt:lpstr>
      <vt:lpstr>pptCE60.tmp</vt:lpstr>
      <vt:lpstr>1_pptCE60.tmp</vt:lpstr>
      <vt:lpstr>PowerPoint Presentation</vt:lpstr>
      <vt:lpstr>PowerPoint Presentation</vt:lpstr>
      <vt:lpstr>PowerPoint Presentation</vt:lpstr>
      <vt:lpstr>何等奇妙耶穌聖名       There’s Something About That Name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献 詩 Anthem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主 餐 Lord’s Supper    周修强牧師 Pastor Raymond    </vt:lpstr>
      <vt:lpstr>PowerPoint Presentation</vt:lpstr>
      <vt:lpstr>PowerPoint Presentation</vt:lpstr>
      <vt:lpstr>PowerPoint Presentation</vt:lpstr>
      <vt:lpstr>PowerPoint Presentation</vt:lpstr>
      <vt:lpstr>PowerPoint Presentation</vt:lpstr>
    </vt:vector>
  </TitlesOfParts>
  <Manager/>
  <Company>Truth Chinese Baptist Church</Company>
  <LinksUpToDate>false</LinksUpToDate>
  <SharedDoc>false</SharedDoc>
  <HyperlinkBase/>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Sunday Sermon</dc:title>
  <dc:subject/>
  <dc:creator>Truth Chinese Baptist Church</dc:creator>
  <cp:keywords>Truth Chinese Baptist Church, TCBC, GOD, LORD, JESUS, SUNDAY SERMON</cp:keywords>
  <dc:description/>
  <cp:lastModifiedBy>Mr. Jianpeng Li</cp:lastModifiedBy>
  <cp:revision>800</cp:revision>
  <dcterms:created xsi:type="dcterms:W3CDTF">2016-04-30T23:24:32Z</dcterms:created>
  <dcterms:modified xsi:type="dcterms:W3CDTF">2016-12-05T06:58:34Z</dcterms:modified>
  <cp:category/>
</cp:coreProperties>
</file>